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4"/>
    <p:sldMasterId id="2147483782" r:id="rId5"/>
  </p:sldMasterIdLst>
  <p:notesMasterIdLst>
    <p:notesMasterId r:id="rId11"/>
  </p:notesMasterIdLst>
  <p:handoutMasterIdLst>
    <p:handoutMasterId r:id="rId12"/>
  </p:handoutMasterIdLst>
  <p:sldIdLst>
    <p:sldId id="447" r:id="rId6"/>
    <p:sldId id="402" r:id="rId7"/>
    <p:sldId id="413" r:id="rId8"/>
    <p:sldId id="265" r:id="rId9"/>
    <p:sldId id="435" r:id="rId10"/>
  </p:sldIdLst>
  <p:sldSz cx="12195175" cy="6858000"/>
  <p:notesSz cx="6858000" cy="91440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1"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D"/>
    <a:srgbClr val="E6FEE6"/>
    <a:srgbClr val="FFF8E7"/>
    <a:srgbClr val="00195A"/>
    <a:srgbClr val="FF0000"/>
    <a:srgbClr val="0F46A7"/>
    <a:srgbClr val="970A82"/>
    <a:srgbClr val="FF3399"/>
    <a:srgbClr val="FFFFFF"/>
    <a:srgbClr val="FEE3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5FA7B1-C283-4574-A519-32AE7C8FC3DE}" v="1" dt="2020-06-09T14:27:10.682"/>
    <p1510:client id="{50C71327-D210-4AF3-9121-CB77CED1253F}" v="727" dt="2021-06-03T10:15:49.182"/>
    <p1510:client id="{8AF0C22C-5CA8-CEEB-4C4C-F2FA78672F95}" v="114" dt="2021-05-28T13:52:48.269"/>
    <p1510:client id="{9AB4E1A6-F1F3-0996-F928-F5769F542C79}" v="67" dt="2021-05-31T11:29:34.738"/>
    <p1510:client id="{D7F708DC-BE6C-4BAF-BC2B-8F8994DE75B6}" v="1" dt="2020-10-15T07:37:27.507"/>
    <p1510:client id="{DAA9B417-BD78-4F8B-A0B0-9BF40AD87F06}" v="8" dt="2021-06-03T14:17:34.797"/>
    <p1510:client id="{FC47C062-036D-2CC3-4D8A-9307DF0E3D93}" v="127" dt="2021-06-01T06:47:52.952"/>
  </p1510:revLst>
</p1510:revInfo>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pos="3841"/>
        <p:guide orient="horz" pos="216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pova, Lyubomira" userId="S::lyubomira.popova@sap.com::3242bb56-3ce2-4a58-a10a-ebe2072a8e76" providerId="AD" clId="Web-{50C71327-D210-4AF3-9121-CB77CED1253F}"/>
    <pc:docChg chg="modSld">
      <pc:chgData name="Popova, Lyubomira" userId="S::lyubomira.popova@sap.com::3242bb56-3ce2-4a58-a10a-ebe2072a8e76" providerId="AD" clId="Web-{50C71327-D210-4AF3-9121-CB77CED1253F}" dt="2021-06-03T10:15:34.776" v="697"/>
      <pc:docMkLst>
        <pc:docMk/>
      </pc:docMkLst>
      <pc:sldChg chg="modSp">
        <pc:chgData name="Popova, Lyubomira" userId="S::lyubomira.popova@sap.com::3242bb56-3ce2-4a58-a10a-ebe2072a8e76" providerId="AD" clId="Web-{50C71327-D210-4AF3-9121-CB77CED1253F}" dt="2021-06-03T10:15:34.776" v="697"/>
        <pc:sldMkLst>
          <pc:docMk/>
          <pc:sldMk cId="3316874168" sldId="402"/>
        </pc:sldMkLst>
        <pc:graphicFrameChg chg="mod modGraphic">
          <ac:chgData name="Popova, Lyubomira" userId="S::lyubomira.popova@sap.com::3242bb56-3ce2-4a58-a10a-ebe2072a8e76" providerId="AD" clId="Web-{50C71327-D210-4AF3-9121-CB77CED1253F}" dt="2021-06-03T10:15:34.776" v="697"/>
          <ac:graphicFrameMkLst>
            <pc:docMk/>
            <pc:sldMk cId="3316874168" sldId="402"/>
            <ac:graphicFrameMk id="7" creationId="{A87A377D-341F-43D5-8B12-AE2A8C5C6620}"/>
          </ac:graphicFrameMkLst>
        </pc:graphicFrameChg>
      </pc:sldChg>
    </pc:docChg>
  </pc:docChgLst>
  <pc:docChgLst>
    <pc:chgData name="Popova, Lyubomira" userId="S::lyubomira.popova@sap.com::3242bb56-3ce2-4a58-a10a-ebe2072a8e76" providerId="AD" clId="Web-{DAA9B417-BD78-4F8B-A0B0-9BF40AD87F06}"/>
    <pc:docChg chg="modSld">
      <pc:chgData name="Popova, Lyubomira" userId="S::lyubomira.popova@sap.com::3242bb56-3ce2-4a58-a10a-ebe2072a8e76" providerId="AD" clId="Web-{DAA9B417-BD78-4F8B-A0B0-9BF40AD87F06}" dt="2021-06-03T14:17:34.797" v="7"/>
      <pc:docMkLst>
        <pc:docMk/>
      </pc:docMkLst>
      <pc:sldChg chg="modSp">
        <pc:chgData name="Popova, Lyubomira" userId="S::lyubomira.popova@sap.com::3242bb56-3ce2-4a58-a10a-ebe2072a8e76" providerId="AD" clId="Web-{DAA9B417-BD78-4F8B-A0B0-9BF40AD87F06}" dt="2021-06-03T14:17:34.797" v="7"/>
        <pc:sldMkLst>
          <pc:docMk/>
          <pc:sldMk cId="3316874168" sldId="402"/>
        </pc:sldMkLst>
        <pc:graphicFrameChg chg="mod modGraphic">
          <ac:chgData name="Popova, Lyubomira" userId="S::lyubomira.popova@sap.com::3242bb56-3ce2-4a58-a10a-ebe2072a8e76" providerId="AD" clId="Web-{DAA9B417-BD78-4F8B-A0B0-9BF40AD87F06}" dt="2021-06-03T14:17:34.797" v="7"/>
          <ac:graphicFrameMkLst>
            <pc:docMk/>
            <pc:sldMk cId="3316874168" sldId="402"/>
            <ac:graphicFrameMk id="7" creationId="{A87A377D-341F-43D5-8B12-AE2A8C5C662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47688" y="612775"/>
            <a:ext cx="5762625" cy="3241675"/>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549000" y="4120162"/>
            <a:ext cx="5760000" cy="456356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p:txBody>
      </p:sp>
      <p:sp>
        <p:nvSpPr>
          <p:cNvPr id="7" name="Slide Number Placeholder 6"/>
          <p:cNvSpPr>
            <a:spLocks noGrp="1"/>
          </p:cNvSpPr>
          <p:nvPr>
            <p:ph type="sldNum" sz="quarter" idx="5"/>
          </p:nvPr>
        </p:nvSpPr>
        <p:spPr>
          <a:xfrm>
            <a:off x="2957512" y="8935722"/>
            <a:ext cx="942976" cy="205358"/>
          </a:xfrm>
          <a:prstGeom prst="rect">
            <a:avLst/>
          </a:prstGeom>
        </p:spPr>
        <p:txBody>
          <a:bodyPr vert="horz" lIns="91440" tIns="45720" rIns="91440" bIns="45720" rtlCol="0" anchor="b"/>
          <a:lstStyle>
            <a:lvl1pPr algn="ctr">
              <a:defRPr sz="800"/>
            </a:lvl1pPr>
          </a:lstStyle>
          <a:p>
            <a:fld id="{7D8C2C35-2B8A-446E-BEC0-FD36716C29AC}" type="slidenum">
              <a:rPr lang="de-DE" smtClean="0"/>
              <a:pPr/>
              <a:t>‹#›</a:t>
            </a:fld>
            <a:endParaRPr lang="de-DE"/>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de-DE"/>
          </a:p>
        </p:txBody>
      </p:sp>
    </p:spTree>
    <p:extLst>
      <p:ext uri="{BB962C8B-B14F-4D97-AF65-F5344CB8AC3E}">
        <p14:creationId xmlns:p14="http://schemas.microsoft.com/office/powerpoint/2010/main" val="2461065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4</a:t>
            </a:fld>
            <a:endParaRPr lang="de-DE"/>
          </a:p>
        </p:txBody>
      </p:sp>
      <p:sp>
        <p:nvSpPr>
          <p:cNvPr id="6" name="Slide Image Placeholder 5"/>
          <p:cNvSpPr>
            <a:spLocks noGrp="1" noRot="1" noChangeAspect="1"/>
          </p:cNvSpPr>
          <p:nvPr>
            <p:ph type="sldImg"/>
          </p:nvPr>
        </p:nvSpPr>
        <p:spPr>
          <a:xfrm>
            <a:off x="547688" y="612775"/>
            <a:ext cx="5762625" cy="3241675"/>
          </a:xfrm>
        </p:spPr>
      </p:sp>
      <p:sp>
        <p:nvSpPr>
          <p:cNvPr id="7" name="Notes Placeholder 6"/>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44264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sap.com/copyright" TargetMode="External"/><Relationship Id="rId7" Type="http://schemas.openxmlformats.org/officeDocument/2006/relationships/hyperlink" Target="https://www.youtube.com/user/SAP" TargetMode="External"/><Relationship Id="rId12"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4.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s://www.youtube.com/user/SAP" TargetMode="External"/><Relationship Id="rId12" Type="http://schemas.openxmlformats.org/officeDocument/2006/relationships/image" Target="../media/image5.png"/><Relationship Id="rId2" Type="http://schemas.openxmlformats.org/officeDocument/2006/relationships/hyperlink" Target="https://www.sap.com/germany/registration/contact.html" TargetMode="External"/><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4.png"/><Relationship Id="rId4" Type="http://schemas.openxmlformats.org/officeDocument/2006/relationships/hyperlink" Target="https://www.sap.com/corporate/de/legal/copyright.html" TargetMode="External"/><Relationship Id="rId9" Type="http://schemas.openxmlformats.org/officeDocument/2006/relationships/hyperlink" Target="https://twitter.com/sap"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or Illustration">
    <p:bg>
      <p:bgRef idx="1001">
        <a:schemeClr val="bg1"/>
      </p:bgRef>
    </p:bg>
    <p:spTree>
      <p:nvGrpSpPr>
        <p:cNvPr id="1" name=""/>
        <p:cNvGrpSpPr/>
        <p:nvPr/>
      </p:nvGrpSpPr>
      <p:grpSpPr>
        <a:xfrm>
          <a:off x="0" y="0"/>
          <a:ext cx="0" cy="0"/>
          <a:chOff x="0" y="0"/>
          <a:chExt cx="0" cy="0"/>
        </a:xfrm>
      </p:grpSpPr>
      <p:pic>
        <p:nvPicPr>
          <p:cNvPr id="6" name="SAP Logo" descr="SAP Logo" title="SAP Logo"/>
          <p:cNvPicPr>
            <a:picLocks noChangeAspect="1"/>
          </p:cNvPicPr>
          <p:nvPr userDrawn="1"/>
        </p:nvPicPr>
        <p:blipFill>
          <a:blip r:embed="rId2"/>
          <a:stretch>
            <a:fillRect/>
          </a:stretch>
        </p:blipFill>
        <p:spPr>
          <a:xfrm>
            <a:off x="9949255" y="6217668"/>
            <a:ext cx="1963635" cy="360000"/>
          </a:xfrm>
          <a:prstGeom prst="rect">
            <a:avLst/>
          </a:prstGeom>
        </p:spPr>
      </p:pic>
      <p:sp>
        <p:nvSpPr>
          <p:cNvPr id="13" name="Classification"/>
          <p:cNvSpPr txBox="1"/>
          <p:nvPr userDrawn="1"/>
        </p:nvSpPr>
        <p:spPr>
          <a:xfrm>
            <a:off x="288000" y="5769666"/>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p>
        </p:txBody>
      </p:sp>
      <p:sp>
        <p:nvSpPr>
          <p:cNvPr id="19" name="Speaker"/>
          <p:cNvSpPr>
            <a:spLocks noGrp="1"/>
          </p:cNvSpPr>
          <p:nvPr userDrawn="1">
            <p:ph type="subTitle" idx="1" hasCustomPrompt="1"/>
          </p:nvPr>
        </p:nvSpPr>
        <p:spPr bwMode="black">
          <a:xfrm>
            <a:off x="288000" y="5130489"/>
            <a:ext cx="10899174"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a:t>Month 00, 2020</a:t>
            </a:r>
          </a:p>
        </p:txBody>
      </p:sp>
      <p:sp>
        <p:nvSpPr>
          <p:cNvPr id="3" name="Title"/>
          <p:cNvSpPr>
            <a:spLocks noGrp="1"/>
          </p:cNvSpPr>
          <p:nvPr>
            <p:ph type="title" hasCustomPrompt="1"/>
          </p:nvPr>
        </p:nvSpPr>
        <p:spPr>
          <a:xfrm>
            <a:off x="288000" y="4024430"/>
            <a:ext cx="10899174" cy="997196"/>
          </a:xfrm>
        </p:spPr>
        <p:txBody>
          <a:bodyPr vert="horz" wrap="square" lIns="0" tIns="0" rIns="0" bIns="0" rtlCol="0">
            <a:noAutofit/>
          </a:bodyPr>
          <a:lstStyle>
            <a:lvl1pPr>
              <a:lnSpc>
                <a:spcPct val="90000"/>
              </a:lnSpc>
              <a:defRPr lang="de-DE" sz="3600" dirty="0">
                <a:latin typeface="+mn-lt"/>
                <a:ea typeface="+mn-ea"/>
                <a:cs typeface="+mn-cs"/>
              </a:defRPr>
            </a:lvl1pPr>
          </a:lstStyle>
          <a:p>
            <a:pPr lvl="0"/>
            <a:r>
              <a:rPr lang="en-US"/>
              <a:t>Presentation Title </a:t>
            </a:r>
            <a:br>
              <a:rPr lang="en-US"/>
            </a:br>
            <a:r>
              <a:rPr lang="en-US"/>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2195174" cy="3430006"/>
          </a:xfrm>
          <a:noFill/>
        </p:spPr>
        <p:txBody>
          <a:bodyPr tIns="504000"/>
          <a:lstStyle>
            <a:lvl1pPr algn="ctr">
              <a:defRPr sz="1600">
                <a:solidFill>
                  <a:schemeClr val="tx1"/>
                </a:solidFill>
              </a:defRPr>
            </a:lvl1pPr>
          </a:lstStyle>
          <a:p>
            <a:r>
              <a:rPr lang="en-US"/>
              <a:t>Click to insert title image or illustration</a:t>
            </a:r>
          </a:p>
        </p:txBody>
      </p:sp>
    </p:spTree>
    <p:extLst>
      <p:ext uri="{BB962C8B-B14F-4D97-AF65-F5344CB8AC3E}">
        <p14:creationId xmlns:p14="http://schemas.microsoft.com/office/powerpoint/2010/main" val="24527176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7505" userDrawn="1">
          <p15:clr>
            <a:srgbClr val="FBAE40"/>
          </p15:clr>
        </p15:guide>
        <p15:guide id="2" orient="horz" pos="4144" userDrawn="1">
          <p15:clr>
            <a:srgbClr val="FBAE40"/>
          </p15:clr>
        </p15:guide>
        <p15:guide id="3" orient="horz" pos="2162" userDrawn="1">
          <p15:clr>
            <a:srgbClr val="FBAE40"/>
          </p15:clr>
        </p15:guide>
        <p15:guide id="4" pos="181" userDrawn="1">
          <p15:clr>
            <a:srgbClr val="FBAE40"/>
          </p15:clr>
        </p15:guide>
        <p15:guide id="5" orient="horz" pos="2534" userDrawn="1">
          <p15:clr>
            <a:srgbClr val="FBAE40"/>
          </p15:clr>
        </p15:guide>
        <p15:guide id="6" orient="horz" pos="3164" userDrawn="1">
          <p15:clr>
            <a:srgbClr val="FBAE40"/>
          </p15:clr>
        </p15:guide>
        <p15:guide id="7" orient="horz" pos="3232" userDrawn="1">
          <p15:clr>
            <a:srgbClr val="FBAE40"/>
          </p15:clr>
        </p15:guide>
        <p15:guide id="8" orient="horz" pos="35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6477" y="1620000"/>
            <a:ext cx="3564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6" name="Text Placeholder - column 2"/>
          <p:cNvSpPr>
            <a:spLocks noGrp="1"/>
          </p:cNvSpPr>
          <p:nvPr>
            <p:ph type="body" sz="quarter" idx="12" hasCustomPrompt="1"/>
          </p:nvPr>
        </p:nvSpPr>
        <p:spPr>
          <a:xfrm>
            <a:off x="4315238" y="1620000"/>
            <a:ext cx="3564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4" name="Text Placeholder - column 1"/>
          <p:cNvSpPr>
            <a:spLocks noGrp="1"/>
          </p:cNvSpPr>
          <p:nvPr>
            <p:ph type="body" sz="quarter" idx="10" hasCustomPrompt="1"/>
          </p:nvPr>
        </p:nvSpPr>
        <p:spPr>
          <a:xfrm>
            <a:off x="504000" y="1620000"/>
            <a:ext cx="3564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866416376"/>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563" userDrawn="1">
          <p15:clr>
            <a:srgbClr val="FBAE40"/>
          </p15:clr>
        </p15:guide>
        <p15:guide id="4" pos="2717" userDrawn="1">
          <p15:clr>
            <a:srgbClr val="FBAE40"/>
          </p15:clr>
        </p15:guide>
        <p15:guide id="5" pos="4964" userDrawn="1">
          <p15:clr>
            <a:srgbClr val="FBAE40"/>
          </p15:clr>
        </p15:guide>
        <p15:guide id="6" pos="5119"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399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17" name="Text placeholder 2"/>
          <p:cNvSpPr>
            <a:spLocks noGrp="1"/>
          </p:cNvSpPr>
          <p:nvPr>
            <p:ph type="body" sz="quarter" idx="13" hasCustomPrompt="1"/>
          </p:nvPr>
        </p:nvSpPr>
        <p:spPr>
          <a:xfrm>
            <a:off x="6362477" y="4770000"/>
            <a:ext cx="5328000" cy="156600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2"/>
          <p:cNvSpPr>
            <a:spLocks noGrp="1"/>
          </p:cNvSpPr>
          <p:nvPr>
            <p:ph type="pic" sz="quarter" idx="14" hasCustomPrompt="1"/>
          </p:nvPr>
        </p:nvSpPr>
        <p:spPr bwMode="gray">
          <a:xfrm>
            <a:off x="6362477"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3" name="Text placeholder 1"/>
          <p:cNvSpPr>
            <a:spLocks noGrp="1"/>
          </p:cNvSpPr>
          <p:nvPr>
            <p:ph type="body" sz="quarter" idx="10" hasCustomPrompt="1"/>
          </p:nvPr>
        </p:nvSpPr>
        <p:spPr>
          <a:xfrm>
            <a:off x="504000" y="4770000"/>
            <a:ext cx="5328000" cy="156600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1"/>
          <p:cNvSpPr>
            <a:spLocks noGrp="1"/>
          </p:cNvSpPr>
          <p:nvPr>
            <p:ph type="pic" sz="quarter" idx="12" hasCustomPrompt="1"/>
          </p:nvPr>
        </p:nvSpPr>
        <p:spPr bwMode="gray">
          <a:xfrm>
            <a:off x="504000"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504941297"/>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2678" userDrawn="1">
          <p15:clr>
            <a:srgbClr val="FBAE40"/>
          </p15:clr>
        </p15:guide>
        <p15:guide id="6" orient="horz" pos="3004" userDrawn="1">
          <p15:clr>
            <a:srgbClr val="FBAE40"/>
          </p15:clr>
        </p15:guide>
        <p15:guide id="7" orient="horz" pos="3991" userDrawn="1">
          <p15:clr>
            <a:srgbClr val="FBAE40"/>
          </p15:clr>
        </p15:guide>
        <p15:guide id="8" pos="3682" userDrawn="1">
          <p15:clr>
            <a:srgbClr val="FBAE40"/>
          </p15:clr>
        </p15:guide>
        <p15:guide id="9" pos="4000" userDrawn="1">
          <p15:clr>
            <a:srgbClr val="FBAE40"/>
          </p15:clr>
        </p15:guide>
        <p15:guide id="10" pos="736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17" name="Text placeholder 3"/>
          <p:cNvSpPr>
            <a:spLocks noGrp="1"/>
          </p:cNvSpPr>
          <p:nvPr>
            <p:ph type="body" sz="quarter" idx="13" hasCustomPrompt="1"/>
          </p:nvPr>
        </p:nvSpPr>
        <p:spPr>
          <a:xfrm>
            <a:off x="8299277" y="4354921"/>
            <a:ext cx="3391200" cy="1981079"/>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3"/>
          <p:cNvSpPr>
            <a:spLocks noGrp="1"/>
          </p:cNvSpPr>
          <p:nvPr>
            <p:ph type="pic" sz="quarter" idx="14" hasCustomPrompt="1"/>
          </p:nvPr>
        </p:nvSpPr>
        <p:spPr bwMode="gray">
          <a:xfrm>
            <a:off x="8299277"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9" name="Text placeholder 2"/>
          <p:cNvSpPr>
            <a:spLocks noGrp="1"/>
          </p:cNvSpPr>
          <p:nvPr>
            <p:ph type="body" sz="quarter" idx="15" hasCustomPrompt="1"/>
          </p:nvPr>
        </p:nvSpPr>
        <p:spPr>
          <a:xfrm>
            <a:off x="4401639" y="4354921"/>
            <a:ext cx="3391200" cy="1981079"/>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0" name="Picture placeholder 2"/>
          <p:cNvSpPr>
            <a:spLocks noGrp="1"/>
          </p:cNvSpPr>
          <p:nvPr>
            <p:ph type="pic" sz="quarter" idx="16" hasCustomPrompt="1"/>
          </p:nvPr>
        </p:nvSpPr>
        <p:spPr bwMode="gray">
          <a:xfrm>
            <a:off x="4401639"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3" name="Text placeholder 1"/>
          <p:cNvSpPr>
            <a:spLocks noGrp="1"/>
          </p:cNvSpPr>
          <p:nvPr>
            <p:ph type="body" sz="quarter" idx="10" hasCustomPrompt="1"/>
          </p:nvPr>
        </p:nvSpPr>
        <p:spPr>
          <a:xfrm>
            <a:off x="504000" y="4354921"/>
            <a:ext cx="3391200" cy="1981079"/>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1"/>
          <p:cNvSpPr>
            <a:spLocks noGrp="1"/>
          </p:cNvSpPr>
          <p:nvPr>
            <p:ph type="pic" sz="quarter" idx="12" hasCustomPrompt="1"/>
          </p:nvPr>
        </p:nvSpPr>
        <p:spPr bwMode="gray">
          <a:xfrm>
            <a:off x="504000"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72766759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455" userDrawn="1">
          <p15:clr>
            <a:srgbClr val="FBAE40"/>
          </p15:clr>
        </p15:guide>
        <p15:guide id="4" pos="2773" userDrawn="1">
          <p15:clr>
            <a:srgbClr val="FBAE40"/>
          </p15:clr>
        </p15:guide>
        <p15:guide id="5" pos="4910" userDrawn="1">
          <p15:clr>
            <a:srgbClr val="FBAE40"/>
          </p15:clr>
        </p15:guide>
        <p15:guide id="6" pos="5227"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2428" userDrawn="1">
          <p15:clr>
            <a:srgbClr val="FBAE40"/>
          </p15:clr>
        </p15:guide>
        <p15:guide id="11" orient="horz" pos="2743" userDrawn="1">
          <p15:clr>
            <a:srgbClr val="FBAE40"/>
          </p15:clr>
        </p15:guide>
        <p15:guide id="12" orient="horz" pos="399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3" name="Text placeholder - column 2"/>
          <p:cNvSpPr>
            <a:spLocks noGrp="1"/>
          </p:cNvSpPr>
          <p:nvPr>
            <p:ph type="body" sz="quarter" idx="10" hasCustomPrompt="1"/>
          </p:nvPr>
        </p:nvSpPr>
        <p:spPr>
          <a:xfrm>
            <a:off x="504000" y="3878220"/>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4"/>
          <p:cNvSpPr>
            <a:spLocks noGrp="1"/>
          </p:cNvSpPr>
          <p:nvPr>
            <p:ph type="pic" sz="quarter" idx="12" hasCustomPrompt="1"/>
          </p:nvPr>
        </p:nvSpPr>
        <p:spPr bwMode="gray">
          <a:xfrm>
            <a:off x="504000"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17" name="Text placeholder - column 2"/>
          <p:cNvSpPr>
            <a:spLocks noGrp="1"/>
          </p:cNvSpPr>
          <p:nvPr>
            <p:ph type="body" sz="quarter" idx="13" hasCustomPrompt="1"/>
          </p:nvPr>
        </p:nvSpPr>
        <p:spPr>
          <a:xfrm>
            <a:off x="9274877" y="3878221"/>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4"/>
          <p:cNvSpPr>
            <a:spLocks noGrp="1"/>
          </p:cNvSpPr>
          <p:nvPr>
            <p:ph type="pic" sz="quarter" idx="14" hasCustomPrompt="1"/>
          </p:nvPr>
        </p:nvSpPr>
        <p:spPr bwMode="gray">
          <a:xfrm>
            <a:off x="9274877"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9" name="Text placeholder - column 2"/>
          <p:cNvSpPr>
            <a:spLocks noGrp="1"/>
          </p:cNvSpPr>
          <p:nvPr>
            <p:ph type="body" sz="quarter" idx="15" hasCustomPrompt="1"/>
          </p:nvPr>
        </p:nvSpPr>
        <p:spPr>
          <a:xfrm>
            <a:off x="3427626" y="3878221"/>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0" name="Picture Placeholder 4"/>
          <p:cNvSpPr>
            <a:spLocks noGrp="1"/>
          </p:cNvSpPr>
          <p:nvPr>
            <p:ph type="pic" sz="quarter" idx="16" hasCustomPrompt="1"/>
          </p:nvPr>
        </p:nvSpPr>
        <p:spPr bwMode="gray">
          <a:xfrm>
            <a:off x="3427626"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13" name="Text placeholder - column 2"/>
          <p:cNvSpPr>
            <a:spLocks noGrp="1"/>
          </p:cNvSpPr>
          <p:nvPr>
            <p:ph type="body" sz="quarter" idx="17" hasCustomPrompt="1"/>
          </p:nvPr>
        </p:nvSpPr>
        <p:spPr>
          <a:xfrm>
            <a:off x="6351252" y="3878221"/>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4" name="Picture Placeholder 4"/>
          <p:cNvSpPr>
            <a:spLocks noGrp="1"/>
          </p:cNvSpPr>
          <p:nvPr>
            <p:ph type="pic" sz="quarter" idx="18" hasCustomPrompt="1"/>
          </p:nvPr>
        </p:nvSpPr>
        <p:spPr bwMode="gray">
          <a:xfrm>
            <a:off x="6351252"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680594478"/>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1" userDrawn="1">
          <p15:clr>
            <a:srgbClr val="FBAE40"/>
          </p15:clr>
        </p15:guide>
        <p15:guide id="5" orient="horz" pos="2110" userDrawn="1">
          <p15:clr>
            <a:srgbClr val="FBAE40"/>
          </p15:clr>
        </p15:guide>
        <p15:guide id="6" orient="horz" pos="2442" userDrawn="1">
          <p15:clr>
            <a:srgbClr val="FBAE40"/>
          </p15:clr>
        </p15:guide>
        <p15:guide id="7" orient="horz" pos="3990" userDrawn="1">
          <p15:clr>
            <a:srgbClr val="FBAE40"/>
          </p15:clr>
        </p15:guide>
        <p15:guide id="8" pos="1840" userDrawn="1">
          <p15:clr>
            <a:srgbClr val="FBAE40"/>
          </p15:clr>
        </p15:guide>
        <p15:guide id="9" pos="2159" userDrawn="1">
          <p15:clr>
            <a:srgbClr val="FBAE40"/>
          </p15:clr>
        </p15:guide>
        <p15:guide id="10" pos="3683" userDrawn="1">
          <p15:clr>
            <a:srgbClr val="FBAE40"/>
          </p15:clr>
        </p15:guide>
        <p15:guide id="11" pos="4000" userDrawn="1">
          <p15:clr>
            <a:srgbClr val="FBAE40"/>
          </p15:clr>
        </p15:guide>
        <p15:guide id="12" pos="5525" userDrawn="1">
          <p15:clr>
            <a:srgbClr val="FBAE40"/>
          </p15:clr>
        </p15:guide>
        <p15:guide id="13" pos="5842" userDrawn="1">
          <p15:clr>
            <a:srgbClr val="FBAE40"/>
          </p15:clr>
        </p15:guide>
        <p15:guide id="14" pos="736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a:t>“Quote goes here </a:t>
            </a:r>
            <a:br>
              <a:rPr lang="en-US" noProof="0"/>
            </a:br>
            <a:r>
              <a:rPr lang="en-US" noProof="0"/>
              <a:t>and here.”</a:t>
            </a:r>
          </a:p>
          <a:p>
            <a:pPr lvl="1"/>
            <a:r>
              <a:rPr lang="en-US" noProof="0"/>
              <a:t>Source</a:t>
            </a:r>
          </a:p>
        </p:txBody>
      </p:sp>
    </p:spTree>
    <p:extLst>
      <p:ext uri="{BB962C8B-B14F-4D97-AF65-F5344CB8AC3E}">
        <p14:creationId xmlns:p14="http://schemas.microsoft.com/office/powerpoint/2010/main" val="932785900"/>
      </p:ext>
    </p:extLst>
  </p:cSld>
  <p:clrMapOvr>
    <a:masterClrMapping/>
  </p:clrMapOvr>
  <p:extLst>
    <p:ext uri="{DCECCB84-F9BA-43D5-87BE-67443E8EF086}">
      <p15:sldGuideLst xmlns:p15="http://schemas.microsoft.com/office/powerpoint/2012/main">
        <p15:guide id="1" pos="317" userDrawn="1">
          <p15:clr>
            <a:srgbClr val="FBAE40"/>
          </p15:clr>
        </p15:guide>
        <p15:guide id="4" orient="horz" pos="1133" userDrawn="1">
          <p15:clr>
            <a:srgbClr val="FBAE40"/>
          </p15:clr>
        </p15:guide>
        <p15:guide id="5" orient="horz" pos="3204" userDrawn="1">
          <p15:clr>
            <a:srgbClr val="FBAE40"/>
          </p15:clr>
        </p15:guide>
        <p15:guide id="6" pos="7363"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 with Image 1/3">
    <p:spTree>
      <p:nvGrpSpPr>
        <p:cNvPr id="1" name=""/>
        <p:cNvGrpSpPr/>
        <p:nvPr/>
      </p:nvGrpSpPr>
      <p:grpSpPr>
        <a:xfrm>
          <a:off x="0" y="0"/>
          <a:ext cx="0" cy="0"/>
          <a:chOff x="0" y="0"/>
          <a:chExt cx="0" cy="0"/>
        </a:xfrm>
      </p:grpSpPr>
      <p:sp>
        <p:nvSpPr>
          <p:cNvPr id="5" name="Picture Placeholder 1/3 right"/>
          <p:cNvSpPr>
            <a:spLocks noGrp="1"/>
          </p:cNvSpPr>
          <p:nvPr>
            <p:ph type="pic" sz="quarter" idx="10" hasCustomPrompt="1"/>
          </p:nvPr>
        </p:nvSpPr>
        <p:spPr bwMode="gray">
          <a:xfrm>
            <a:off x="8127175" y="0"/>
            <a:ext cx="4068000"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7" name="Text Placeholder"/>
          <p:cNvSpPr>
            <a:spLocks noGrp="1"/>
          </p:cNvSpPr>
          <p:nvPr>
            <p:ph type="body" sz="quarter" idx="11" hasCustomPrompt="1"/>
          </p:nvPr>
        </p:nvSpPr>
        <p:spPr bwMode="black">
          <a:xfrm>
            <a:off x="503999" y="1620000"/>
            <a:ext cx="7092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endParaRPr lang="de-DE"/>
          </a:p>
        </p:txBody>
      </p:sp>
      <p:sp>
        <p:nvSpPr>
          <p:cNvPr id="3" name="Title"/>
          <p:cNvSpPr>
            <a:spLocks noGrp="1"/>
          </p:cNvSpPr>
          <p:nvPr>
            <p:ph type="title" hasCustomPrompt="1"/>
          </p:nvPr>
        </p:nvSpPr>
        <p:spPr>
          <a:xfrm>
            <a:off x="504001" y="504000"/>
            <a:ext cx="7092000"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3425020262"/>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4786" userDrawn="1">
          <p15:clr>
            <a:srgbClr val="FBAE40"/>
          </p15:clr>
        </p15:guide>
        <p15:guide id="4" pos="5119" userDrawn="1">
          <p15:clr>
            <a:srgbClr val="FBAE40"/>
          </p15:clr>
        </p15:guide>
        <p15:guide id="5" orient="horz" pos="317" userDrawn="1">
          <p15:clr>
            <a:srgbClr val="FBAE40"/>
          </p15:clr>
        </p15:guide>
        <p15:guide id="6" orient="horz" pos="551" userDrawn="1">
          <p15:clr>
            <a:srgbClr val="FBAE40"/>
          </p15:clr>
        </p15:guide>
        <p15:guide id="7" orient="horz" pos="10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Image 1/2">
    <p:spTree>
      <p:nvGrpSpPr>
        <p:cNvPr id="1" name=""/>
        <p:cNvGrpSpPr/>
        <p:nvPr/>
      </p:nvGrpSpPr>
      <p:grpSpPr>
        <a:xfrm>
          <a:off x="0" y="0"/>
          <a:ext cx="0" cy="0"/>
          <a:chOff x="0" y="0"/>
          <a:chExt cx="0" cy="0"/>
        </a:xfrm>
      </p:grpSpPr>
      <p:sp>
        <p:nvSpPr>
          <p:cNvPr id="5" name="Picture Placeholder 1/2 right"/>
          <p:cNvSpPr>
            <a:spLocks noGrp="1"/>
          </p:cNvSpPr>
          <p:nvPr>
            <p:ph type="pic" sz="quarter" idx="10" hasCustomPrompt="1"/>
          </p:nvPr>
        </p:nvSpPr>
        <p:spPr bwMode="gray">
          <a:xfrm>
            <a:off x="6097588" y="0"/>
            <a:ext cx="6097587"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7" name="Text Placeholder 1/2"/>
          <p:cNvSpPr>
            <a:spLocks noGrp="1"/>
          </p:cNvSpPr>
          <p:nvPr>
            <p:ph type="body" sz="quarter" idx="11" hasCustomPrompt="1"/>
          </p:nvPr>
        </p:nvSpPr>
        <p:spPr bwMode="black">
          <a:xfrm>
            <a:off x="503999" y="1620000"/>
            <a:ext cx="5112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endParaRPr lang="de-DE"/>
          </a:p>
        </p:txBody>
      </p:sp>
      <p:sp>
        <p:nvSpPr>
          <p:cNvPr id="2" name="Title"/>
          <p:cNvSpPr>
            <a:spLocks noGrp="1"/>
          </p:cNvSpPr>
          <p:nvPr>
            <p:ph type="title" hasCustomPrompt="1"/>
          </p:nvPr>
        </p:nvSpPr>
        <p:spPr>
          <a:xfrm>
            <a:off x="504001" y="504000"/>
            <a:ext cx="5112000"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552787710"/>
      </p:ext>
    </p:extLst>
  </p:cSld>
  <p:clrMapOvr>
    <a:masterClrMapping/>
  </p:clrMapOvr>
  <p:extLst>
    <p:ext uri="{DCECCB84-F9BA-43D5-87BE-67443E8EF086}">
      <p15:sldGuideLst xmlns:p15="http://schemas.microsoft.com/office/powerpoint/2012/main">
        <p15:guide id="1" pos="3841"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3538" userDrawn="1">
          <p15:clr>
            <a:srgbClr val="FBAE40"/>
          </p15:clr>
        </p15:guide>
        <p15:guide id="7" pos="31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p:cNvSpPr>
            <a:spLocks noGrp="1"/>
          </p:cNvSpPr>
          <p:nvPr>
            <p:ph type="pic" sz="quarter" idx="10" hasCustomPrompt="1"/>
          </p:nvPr>
        </p:nvSpPr>
        <p:spPr bwMode="gray">
          <a:xfrm>
            <a:off x="1" y="0"/>
            <a:ext cx="12195175"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Tree>
    <p:extLst>
      <p:ext uri="{BB962C8B-B14F-4D97-AF65-F5344CB8AC3E}">
        <p14:creationId xmlns:p14="http://schemas.microsoft.com/office/powerpoint/2010/main" val="4139791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2477" y="1620000"/>
            <a:ext cx="5328000" cy="4716000"/>
          </a:xfrm>
          <a:noFill/>
        </p:spPr>
        <p:txBody>
          <a:bodyPr vert="horz" lIns="0" tIns="1512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screenshot</a:t>
            </a:r>
            <a:endParaRPr lang="de-DE"/>
          </a:p>
        </p:txBody>
      </p:sp>
      <p:sp>
        <p:nvSpPr>
          <p:cNvPr id="4" name="Text Placeholder"/>
          <p:cNvSpPr>
            <a:spLocks noGrp="1"/>
          </p:cNvSpPr>
          <p:nvPr>
            <p:ph type="body" sz="quarter" idx="10" hasCustomPrompt="1"/>
          </p:nvPr>
        </p:nvSpPr>
        <p:spPr>
          <a:xfrm>
            <a:off x="504000" y="1620000"/>
            <a:ext cx="5328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12872272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3674" userDrawn="1">
          <p15:clr>
            <a:srgbClr val="FBAE40"/>
          </p15:clr>
        </p15:guide>
        <p15:guide id="4" pos="4008" userDrawn="1">
          <p15:clr>
            <a:srgbClr val="FBAE40"/>
          </p15:clr>
        </p15:guide>
        <p15:guide id="5" pos="7364" userDrawn="1">
          <p15:clr>
            <a:srgbClr val="FBAE40"/>
          </p15:clr>
        </p15:guide>
        <p15:guide id="6" orient="horz" pos="317" userDrawn="1">
          <p15:clr>
            <a:srgbClr val="FBAE40"/>
          </p15:clr>
        </p15:guide>
        <p15:guide id="7" orient="horz" pos="551" userDrawn="1">
          <p15:clr>
            <a:srgbClr val="FBAE40"/>
          </p15:clr>
        </p15:guide>
        <p15:guide id="8" orient="horz" pos="3991"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p:cNvSpPr>
            <a:spLocks noGrp="1"/>
          </p:cNvSpPr>
          <p:nvPr>
            <p:ph idx="1" hasCustomPrompt="1"/>
          </p:nvPr>
        </p:nvSpPr>
        <p:spPr bwMode="gray">
          <a:xfrm>
            <a:off x="504000" y="1620000"/>
            <a:ext cx="11185200" cy="4716000"/>
          </a:xfrm>
          <a:noFill/>
        </p:spPr>
        <p:txBody>
          <a:bodyPr tIns="1368000"/>
          <a:lstStyle>
            <a:lvl1pPr algn="ctr">
              <a:defRPr sz="1400" b="0"/>
            </a:lvl1pPr>
          </a:lstStyle>
          <a:p>
            <a:pPr lvl="0"/>
            <a:r>
              <a:rPr lang="en-US"/>
              <a:t>Click to add content</a:t>
            </a:r>
          </a:p>
        </p:txBody>
      </p:sp>
      <p:sp>
        <p:nvSpPr>
          <p:cNvPr id="2" name="Title"/>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41860987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73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out Image">
    <p:bg>
      <p:bgRef idx="1001">
        <a:schemeClr val="bg1"/>
      </p:bgRef>
    </p:bg>
    <p:spTree>
      <p:nvGrpSpPr>
        <p:cNvPr id="1" name=""/>
        <p:cNvGrpSpPr/>
        <p:nvPr/>
      </p:nvGrpSpPr>
      <p:grpSpPr>
        <a:xfrm>
          <a:off x="0" y="0"/>
          <a:ext cx="0" cy="0"/>
          <a:chOff x="0" y="0"/>
          <a:chExt cx="0" cy="0"/>
        </a:xfrm>
      </p:grpSpPr>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p>
        </p:txBody>
      </p:sp>
      <p:sp>
        <p:nvSpPr>
          <p:cNvPr id="6" name="Speaker"/>
          <p:cNvSpPr>
            <a:spLocks noGrp="1"/>
          </p:cNvSpPr>
          <p:nvPr userDrawn="1">
            <p:ph type="subTitle" idx="1" hasCustomPrompt="1"/>
          </p:nvPr>
        </p:nvSpPr>
        <p:spPr bwMode="black">
          <a:xfrm>
            <a:off x="287999" y="4268503"/>
            <a:ext cx="109008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a:t>Month 00, 2020</a:t>
            </a:r>
          </a:p>
        </p:txBody>
      </p:sp>
      <p:sp>
        <p:nvSpPr>
          <p:cNvPr id="4" name="Title 3"/>
          <p:cNvSpPr>
            <a:spLocks noGrp="1"/>
          </p:cNvSpPr>
          <p:nvPr>
            <p:ph type="title" hasCustomPrompt="1"/>
          </p:nvPr>
        </p:nvSpPr>
        <p:spPr>
          <a:xfrm>
            <a:off x="288000" y="2706317"/>
            <a:ext cx="109008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a:t>Presentation Title </a:t>
            </a:r>
            <a:br>
              <a:rPr lang="en-US" sz="3600"/>
            </a:br>
            <a:r>
              <a:rPr lang="en-US" sz="3600"/>
              <a:t>Goes Here and Here.</a:t>
            </a:r>
            <a:endParaRPr lang="de-DE" sz="3600" kern="0" err="1">
              <a:ea typeface="Arial Unicode MS" pitchFamily="34" charset="-128"/>
              <a:cs typeface="Arial Unicode MS" pitchFamily="34" charset="-128"/>
            </a:endParaRPr>
          </a:p>
        </p:txBody>
      </p:sp>
      <p:pic>
        <p:nvPicPr>
          <p:cNvPr id="10" name="SAP Logo" descr="SAP Logo" title="SAP Logo">
            <a:extLst>
              <a:ext uri="{FF2B5EF4-FFF2-40B4-BE49-F238E27FC236}">
                <a16:creationId xmlns:a16="http://schemas.microsoft.com/office/drawing/2014/main" id="{251CD224-43D4-4D54-87EA-DD5933D21141}"/>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19824106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orient="horz" pos="2688" userDrawn="1">
          <p15:clr>
            <a:srgbClr val="FBAE40"/>
          </p15:clr>
        </p15:guide>
        <p15:guide id="4" orient="horz" pos="2334" userDrawn="1">
          <p15:clr>
            <a:srgbClr val="FBAE40"/>
          </p15:clr>
        </p15:guide>
        <p15:guide id="5" orient="horz" pos="2960" userDrawn="1">
          <p15:clr>
            <a:srgbClr val="FBAE40"/>
          </p15:clr>
        </p15:guide>
        <p15:guide id="7" orient="horz" pos="414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218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bg>
      <p:bgRef idx="1001">
        <a:schemeClr val="bg1"/>
      </p:bgRef>
    </p:bg>
    <p:spTree>
      <p:nvGrpSpPr>
        <p:cNvPr id="1" name=""/>
        <p:cNvGrpSpPr/>
        <p:nvPr/>
      </p:nvGrpSpPr>
      <p:grpSpPr>
        <a:xfrm>
          <a:off x="0" y="0"/>
          <a:ext cx="0" cy="0"/>
          <a:chOff x="0" y="0"/>
          <a:chExt cx="0" cy="0"/>
        </a:xfrm>
      </p:grpSpPr>
      <p:pic>
        <p:nvPicPr>
          <p:cNvPr id="7"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93" name="Contact information"/>
          <p:cNvSpPr>
            <a:spLocks noGrp="1"/>
          </p:cNvSpPr>
          <p:nvPr>
            <p:ph type="body" sz="quarter" idx="10" hasCustomPrompt="1"/>
          </p:nvPr>
        </p:nvSpPr>
        <p:spPr>
          <a:xfrm>
            <a:off x="504000" y="2905487"/>
            <a:ext cx="5593588"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a:t>Contact information:</a:t>
            </a:r>
          </a:p>
          <a:p>
            <a:pPr lvl="1"/>
            <a:r>
              <a:rPr lang="en-US"/>
              <a:t>F name L name</a:t>
            </a:r>
          </a:p>
          <a:p>
            <a:pPr lvl="1"/>
            <a:r>
              <a:rPr lang="en-US"/>
              <a:t>Title</a:t>
            </a:r>
          </a:p>
          <a:p>
            <a:pPr lvl="1"/>
            <a:r>
              <a:rPr lang="en-US"/>
              <a:t>Address</a:t>
            </a:r>
          </a:p>
          <a:p>
            <a:pPr lvl="1"/>
            <a:r>
              <a:rPr lang="en-US"/>
              <a:t>Phone number</a:t>
            </a:r>
          </a:p>
        </p:txBody>
      </p:sp>
      <p:sp>
        <p:nvSpPr>
          <p:cNvPr id="2" name="Thank you"/>
          <p:cNvSpPr>
            <a:spLocks noGrp="1"/>
          </p:cNvSpPr>
          <p:nvPr>
            <p:ph type="ctrTitle" hasCustomPrompt="1"/>
          </p:nvPr>
        </p:nvSpPr>
        <p:spPr bwMode="gray">
          <a:xfrm>
            <a:off x="504000" y="1467009"/>
            <a:ext cx="5593588" cy="923116"/>
          </a:xfrm>
        </p:spPr>
        <p:txBody>
          <a:bodyPr anchor="t" anchorCtr="0">
            <a:noAutofit/>
          </a:bodyPr>
          <a:lstStyle>
            <a:lvl1pPr>
              <a:defRPr sz="5500">
                <a:solidFill>
                  <a:schemeClr val="accent1"/>
                </a:solidFill>
                <a:latin typeface="+mj-lt"/>
              </a:defRPr>
            </a:lvl1pPr>
          </a:lstStyle>
          <a:p>
            <a:r>
              <a:rPr lang="en-US"/>
              <a:t>Thank you.</a:t>
            </a:r>
            <a:endParaRPr lang="de-DE"/>
          </a:p>
        </p:txBody>
      </p:sp>
    </p:spTree>
    <p:extLst>
      <p:ext uri="{BB962C8B-B14F-4D97-AF65-F5344CB8AC3E}">
        <p14:creationId xmlns:p14="http://schemas.microsoft.com/office/powerpoint/2010/main" val="78109031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7364" userDrawn="1">
          <p15:clr>
            <a:srgbClr val="FBAE40"/>
          </p15:clr>
        </p15:guide>
        <p15:guide id="2" orient="horz" pos="924" userDrawn="1">
          <p15:clr>
            <a:srgbClr val="FBAE40"/>
          </p15:clr>
        </p15:guide>
        <p15:guide id="4" orient="horz" pos="1830" userDrawn="1">
          <p15:clr>
            <a:srgbClr val="FBAE40"/>
          </p15:clr>
        </p15:guide>
        <p15:guide id="5" orient="horz" pos="4000" userDrawn="1">
          <p15:clr>
            <a:srgbClr val="FBAE40"/>
          </p15:clr>
        </p15:guide>
        <p15:guide id="6" pos="317" userDrawn="1">
          <p15:clr>
            <a:srgbClr val="FBAE40"/>
          </p15:clr>
        </p15:guide>
        <p15:guide id="8" pos="3841" userDrawn="1">
          <p15:clr>
            <a:srgbClr val="FBAE40"/>
          </p15:clr>
        </p15:guide>
        <p15:guide id="9" orient="horz" pos="31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pic>
        <p:nvPicPr>
          <p:cNvPr id="16"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19" name="Copyright information English"/>
          <p:cNvSpPr txBox="1"/>
          <p:nvPr userDrawn="1"/>
        </p:nvSpPr>
        <p:spPr bwMode="black">
          <a:xfrm>
            <a:off x="503238" y="2645292"/>
            <a:ext cx="5872310"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a:t>© 2020 SAP SE or an SAP affiliate company. All rights reserved.</a:t>
            </a:r>
            <a:endParaRPr lang="de-DE" sz="800" kern="0">
              <a:ea typeface="Arial Unicode MS" pitchFamily="34" charset="-128"/>
              <a:cs typeface="Arial Unicode MS" pitchFamily="34" charset="-128"/>
            </a:endParaRPr>
          </a:p>
          <a:p>
            <a:pPr>
              <a:spcBef>
                <a:spcPts val="600"/>
              </a:spcBef>
            </a:pPr>
            <a:r>
              <a:rPr lang="en-US" sz="800" kern="120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a:solidFill>
                  <a:schemeClr val="tx1"/>
                </a:solidFill>
                <a:latin typeface="Arial"/>
                <a:ea typeface="Arial Unicode MS" panose="020B0604020202020204" pitchFamily="34" charset="-128"/>
                <a:cs typeface="+mn-cs"/>
              </a:rPr>
              <a:t> </a:t>
            </a:r>
            <a:r>
              <a:rPr lang="en-US" sz="800" kern="120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a:solidFill>
                  <a:schemeClr val="tx1"/>
                </a:solidFill>
                <a:latin typeface="Arial"/>
                <a:ea typeface="Arial Unicode MS" panose="020B0604020202020204" pitchFamily="34" charset="-128"/>
                <a:cs typeface="+mn-cs"/>
              </a:rPr>
              <a:t>See </a:t>
            </a:r>
            <a:r>
              <a:rPr lang="en-US" sz="800" kern="1200">
                <a:solidFill>
                  <a:schemeClr val="tx1"/>
                </a:solidFill>
                <a:latin typeface="Arial"/>
                <a:ea typeface="Arial Unicode MS" panose="020B0604020202020204" pitchFamily="34" charset="-128"/>
                <a:cs typeface="+mn-cs"/>
                <a:hlinkClick r:id="rId3"/>
              </a:rPr>
              <a:t>www.sap.com/copyright</a:t>
            </a:r>
            <a:r>
              <a:rPr lang="en-US" sz="800" kern="1200">
                <a:solidFill>
                  <a:schemeClr val="tx1"/>
                </a:solidFill>
                <a:latin typeface="Arial"/>
                <a:ea typeface="Arial Unicode MS" panose="020B0604020202020204" pitchFamily="34" charset="-128"/>
                <a:cs typeface="+mn-cs"/>
              </a:rPr>
              <a:t> for additional trademark information and notices.</a:t>
            </a:r>
          </a:p>
        </p:txBody>
      </p:sp>
      <p:sp>
        <p:nvSpPr>
          <p:cNvPr id="44" name="www.sap.com - contact SAP link">
            <a:hlinkClick r:id="rId4" tooltip="www.sap.com/contactsap"/>
          </p:cNvPr>
          <p:cNvSpPr txBox="1"/>
          <p:nvPr userDrawn="1"/>
        </p:nvSpPr>
        <p:spPr bwMode="black">
          <a:xfrm>
            <a:off x="503238" y="2461398"/>
            <a:ext cx="221539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a:solidFill>
                  <a:schemeClr val="accent1"/>
                </a:solidFill>
                <a:latin typeface="Arial"/>
                <a:ea typeface="Arial Unicode MS" panose="020B0604020202020204" pitchFamily="34" charset="-128"/>
                <a:cs typeface="+mn-cs"/>
              </a:rPr>
              <a:t>www.sap.com</a:t>
            </a:r>
            <a:r>
              <a:rPr lang="en-US" sz="1100" b="1" kern="1200">
                <a:solidFill>
                  <a:schemeClr val="tx1"/>
                </a:solidFill>
                <a:latin typeface="Arial"/>
                <a:ea typeface="Arial Unicode MS" panose="020B0604020202020204" pitchFamily="34" charset="-128"/>
                <a:cs typeface="+mn-cs"/>
              </a:rPr>
              <a:t>/contactsap</a:t>
            </a:r>
          </a:p>
        </p:txBody>
      </p:sp>
      <p:pic>
        <p:nvPicPr>
          <p:cNvPr id="18"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0"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1"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2"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43" name="Follow all of SAP"/>
          <p:cNvSpPr txBox="1"/>
          <p:nvPr userDrawn="1"/>
        </p:nvSpPr>
        <p:spPr bwMode="black">
          <a:xfrm>
            <a:off x="503238"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0" kern="1200">
                <a:solidFill>
                  <a:schemeClr val="tx1"/>
                </a:solidFill>
                <a:latin typeface="Arial"/>
                <a:ea typeface="Arial Unicode MS" panose="020B0604020202020204" pitchFamily="34" charset="-128"/>
                <a:cs typeface="+mn-cs"/>
              </a:rPr>
              <a:t>Follow us</a:t>
            </a:r>
          </a:p>
        </p:txBody>
      </p:sp>
    </p:spTree>
    <p:extLst>
      <p:ext uri="{BB962C8B-B14F-4D97-AF65-F5344CB8AC3E}">
        <p14:creationId xmlns:p14="http://schemas.microsoft.com/office/powerpoint/2010/main" val="451925193"/>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pyright German">
    <p:spTree>
      <p:nvGrpSpPr>
        <p:cNvPr id="1" name=""/>
        <p:cNvGrpSpPr/>
        <p:nvPr/>
      </p:nvGrpSpPr>
      <p:grpSpPr>
        <a:xfrm>
          <a:off x="0" y="0"/>
          <a:ext cx="0" cy="0"/>
          <a:chOff x="0" y="0"/>
          <a:chExt cx="0" cy="0"/>
        </a:xfrm>
      </p:grpSpPr>
      <p:sp>
        <p:nvSpPr>
          <p:cNvPr id="11" name="Copyright information">
            <a:hlinkClick r:id="rId2" tooltip="www.sap.com/contactsap"/>
          </p:cNvPr>
          <p:cNvSpPr txBox="1"/>
          <p:nvPr userDrawn="1"/>
        </p:nvSpPr>
        <p:spPr bwMode="black">
          <a:xfrm>
            <a:off x="503238" y="2461398"/>
            <a:ext cx="258064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a:solidFill>
                  <a:schemeClr val="accent1"/>
                </a:solidFill>
                <a:latin typeface="Arial"/>
                <a:ea typeface="Arial Unicode MS" panose="020B0604020202020204" pitchFamily="34" charset="-128"/>
                <a:cs typeface="+mn-cs"/>
              </a:rPr>
              <a:t>www.sap.com/germany</a:t>
            </a:r>
            <a:r>
              <a:rPr lang="en-US" sz="1100" b="1" kern="1200">
                <a:solidFill>
                  <a:schemeClr val="tx1"/>
                </a:solidFill>
                <a:latin typeface="Arial"/>
                <a:ea typeface="Arial Unicode MS" panose="020B0604020202020204" pitchFamily="34" charset="-128"/>
                <a:cs typeface="+mn-cs"/>
              </a:rPr>
              <a:t>/contactsap</a:t>
            </a:r>
          </a:p>
        </p:txBody>
      </p:sp>
      <p:pic>
        <p:nvPicPr>
          <p:cNvPr id="17" name="SAP Logo" descr="SAP Logo" title="SAP Logo"/>
          <p:cNvPicPr>
            <a:picLocks noChangeAspect="1"/>
          </p:cNvPicPr>
          <p:nvPr userDrawn="1"/>
        </p:nvPicPr>
        <p:blipFill>
          <a:blip r:embed="rId3"/>
          <a:stretch>
            <a:fillRect/>
          </a:stretch>
        </p:blipFill>
        <p:spPr>
          <a:xfrm>
            <a:off x="9725565" y="5994000"/>
            <a:ext cx="1963635" cy="360000"/>
          </a:xfrm>
          <a:prstGeom prst="rect">
            <a:avLst/>
          </a:prstGeom>
        </p:spPr>
      </p:pic>
      <p:sp>
        <p:nvSpPr>
          <p:cNvPr id="32" name="Copyright information-German"/>
          <p:cNvSpPr txBox="1"/>
          <p:nvPr userDrawn="1"/>
        </p:nvSpPr>
        <p:spPr bwMode="black">
          <a:xfrm>
            <a:off x="503998" y="2645292"/>
            <a:ext cx="6076808"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a:t>© 2020 SAP SE </a:t>
            </a:r>
            <a:r>
              <a:rPr lang="de-DE" sz="800" b="0" noProof="0"/>
              <a:t>oder ein SAP-Konzernunternehmen. Alle Rechte vorbehalten</a:t>
            </a:r>
            <a:r>
              <a:rPr lang="en-US" sz="800" b="0" noProof="0"/>
              <a:t>.</a:t>
            </a:r>
            <a:endParaRPr lang="de-DE" sz="800" kern="0">
              <a:ea typeface="Arial Unicode MS" pitchFamily="34" charset="-128"/>
              <a:cs typeface="Arial Unicode MS" pitchFamily="34" charset="-128"/>
            </a:endParaRPr>
          </a:p>
          <a:p>
            <a:pPr>
              <a:spcBef>
                <a:spcPts val="600"/>
              </a:spcBef>
            </a:pPr>
            <a:r>
              <a:rPr lang="de-DE" sz="800" kern="1200" noProof="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600"/>
              </a:spcBef>
            </a:pPr>
            <a:r>
              <a:rPr lang="de-DE" sz="800" kern="1200" noProof="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600"/>
              </a:spcBef>
            </a:pPr>
            <a:r>
              <a:rPr lang="de-DE" sz="800" kern="1200" noProof="0">
                <a:solidFill>
                  <a:schemeClr val="tx1"/>
                </a:solidFill>
                <a:effectLst/>
                <a:latin typeface="Arial"/>
                <a:ea typeface="+mn-ea"/>
                <a:cs typeface="+mn-cs"/>
              </a:rPr>
              <a:t>Die vorliegenden Unterlagen werden von der SAP SE oder einem SAP-Konzernunternehmen bereitgestellt und dienen ausschließlich zu Informationszwecken. Die SAP SE oder ihre Konzernunternehmen übernehmen keinerlei Haftung oder Gewährleistung für Fehler oder Unvollständigkeiten in dieser Publikation. 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600"/>
              </a:spcBef>
            </a:pPr>
            <a:r>
              <a:rPr lang="de-DE" sz="800" kern="1200" noProof="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600"/>
              </a:spcBef>
            </a:pPr>
            <a:r>
              <a:rPr lang="de-DE" sz="800" kern="1200" noProof="0">
                <a:solidFill>
                  <a:schemeClr val="tx1"/>
                </a:solidFill>
                <a:effectLst/>
                <a:latin typeface="Arial"/>
                <a:ea typeface="+mn-ea"/>
                <a:cs typeface="+mn-cs"/>
              </a:rPr>
              <a:t>SAP und andere in diesem Dokument erwähnte Produkte und Dienstleistungen von SAP sowie die dazugehörigen Logos sind Marken oder eingetragene Marken der SAP SE (oder von einem SAP-Konzernunternehmen) in Deutschland und verschiedenen anderen Ländern weltweit.</a:t>
            </a:r>
            <a:r>
              <a:rPr lang="de-DE" sz="800" kern="1200" baseline="0" noProof="0">
                <a:solidFill>
                  <a:schemeClr val="tx1"/>
                </a:solidFill>
                <a:effectLst/>
                <a:latin typeface="Arial"/>
                <a:ea typeface="+mn-ea"/>
                <a:cs typeface="+mn-cs"/>
              </a:rPr>
              <a:t> </a:t>
            </a:r>
            <a:r>
              <a:rPr lang="de-DE" sz="800" kern="1200" noProof="0">
                <a:solidFill>
                  <a:schemeClr val="tx1"/>
                </a:solidFill>
                <a:effectLst/>
                <a:latin typeface="Arial"/>
                <a:ea typeface="+mn-ea"/>
                <a:cs typeface="+mn-cs"/>
              </a:rPr>
              <a:t>Alle anderen Namen von Produkten und Dienstleistungen sind Marken der jeweiligen Firmen. </a:t>
            </a:r>
          </a:p>
          <a:p>
            <a:pPr>
              <a:spcBef>
                <a:spcPts val="600"/>
              </a:spcBef>
            </a:pPr>
            <a:r>
              <a:rPr lang="de-DE" sz="800" kern="1200" noProof="0">
                <a:solidFill>
                  <a:schemeClr val="tx1"/>
                </a:solidFill>
                <a:effectLst/>
                <a:latin typeface="Arial"/>
                <a:ea typeface="+mn-ea"/>
                <a:cs typeface="+mn-cs"/>
              </a:rPr>
              <a:t>Zusätzliche Informationen zur Marke und Vermerke finden Sie auf der Seite </a:t>
            </a:r>
            <a:r>
              <a:rPr lang="de-DE" sz="800" kern="1200" noProof="0">
                <a:solidFill>
                  <a:schemeClr val="tx1"/>
                </a:solidFill>
                <a:effectLst/>
                <a:latin typeface="Arial"/>
                <a:ea typeface="+mn-ea"/>
                <a:cs typeface="+mn-cs"/>
                <a:hlinkClick r:id="rId4"/>
              </a:rPr>
              <a:t>www.sap.com/corporate/de/legal/copyright.html</a:t>
            </a:r>
            <a:r>
              <a:rPr lang="de-DE" sz="800" kern="1200" noProof="0">
                <a:solidFill>
                  <a:schemeClr val="tx1"/>
                </a:solidFill>
                <a:effectLst/>
                <a:latin typeface="Arial"/>
                <a:ea typeface="+mn-ea"/>
                <a:cs typeface="+mn-cs"/>
              </a:rPr>
              <a:t>.</a:t>
            </a:r>
          </a:p>
        </p:txBody>
      </p:sp>
      <p:pic>
        <p:nvPicPr>
          <p:cNvPr id="26"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7"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8"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9"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20" name="SAP folgen auf"/>
          <p:cNvSpPr txBox="1"/>
          <p:nvPr userDrawn="1"/>
        </p:nvSpPr>
        <p:spPr bwMode="black">
          <a:xfrm>
            <a:off x="503997"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0" kern="1200" noProof="0">
                <a:solidFill>
                  <a:schemeClr val="tx1"/>
                </a:solidFill>
                <a:latin typeface="Arial"/>
                <a:ea typeface="Arial Unicode MS" panose="020B0604020202020204" pitchFamily="34" charset="-128"/>
                <a:cs typeface="+mn-cs"/>
              </a:rPr>
              <a:t>SAP folgen auf</a:t>
            </a:r>
          </a:p>
        </p:txBody>
      </p:sp>
    </p:spTree>
    <p:extLst>
      <p:ext uri="{BB962C8B-B14F-4D97-AF65-F5344CB8AC3E}">
        <p14:creationId xmlns:p14="http://schemas.microsoft.com/office/powerpoint/2010/main" val="1911862759"/>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3113713247"/>
      </p:ext>
    </p:extLst>
  </p:cSld>
  <p:clrMapOvr>
    <a:masterClrMapping/>
  </p:clrMapOvr>
  <p:extLst>
    <p:ext uri="{DCECCB84-F9BA-43D5-87BE-67443E8EF086}">
      <p15:sldGuideLst xmlns:p15="http://schemas.microsoft.com/office/powerpoint/2012/main">
        <p15:guide id="1" pos="317">
          <p15:clr>
            <a:srgbClr val="FBAE40"/>
          </p15:clr>
        </p15:guide>
        <p15:guide id="2" orient="horz" pos="317">
          <p15:clr>
            <a:srgbClr val="FBAE40"/>
          </p15:clr>
        </p15:guide>
        <p15:guide id="3" pos="7364">
          <p15:clr>
            <a:srgbClr val="FBAE40"/>
          </p15:clr>
        </p15:guide>
        <p15:guide id="4" orient="horz" pos="551">
          <p15:clr>
            <a:srgbClr val="FBAE40"/>
          </p15:clr>
        </p15:guide>
        <p15:guide id="5" orient="horz" pos="399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Text - blue">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636523654"/>
      </p:ext>
    </p:extLst>
  </p:cSld>
  <p:clrMapOvr>
    <a:masterClrMapping/>
  </p:clrMapOvr>
  <p:extLst>
    <p:ext uri="{DCECCB84-F9BA-43D5-87BE-67443E8EF086}">
      <p15:sldGuideLst xmlns:p15="http://schemas.microsoft.com/office/powerpoint/2012/main">
        <p15:guide id="1" pos="316">
          <p15:clr>
            <a:srgbClr val="FBAE40"/>
          </p15:clr>
        </p15:guide>
        <p15:guide id="2" orient="horz" pos="3991">
          <p15:clr>
            <a:srgbClr val="FBAE40"/>
          </p15:clr>
        </p15:guide>
        <p15:guide id="3" pos="7364">
          <p15:clr>
            <a:srgbClr val="FBAE40"/>
          </p15:clr>
        </p15:guide>
        <p15:guide id="4" orient="horz" pos="318">
          <p15:clr>
            <a:srgbClr val="FBAE40"/>
          </p15:clr>
        </p15:guide>
        <p15:guide id="5" orient="horz" pos="552">
          <p15:clr>
            <a:srgbClr val="FBAE40"/>
          </p15:clr>
        </p15:guide>
        <p15:guide id="6" orient="horz" pos="10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 blu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a:t>“Quote goes here </a:t>
            </a:r>
            <a:br>
              <a:rPr lang="en-US" noProof="0"/>
            </a:br>
            <a:r>
              <a:rPr lang="en-US" noProof="0"/>
              <a:t>and here.”</a:t>
            </a:r>
          </a:p>
          <a:p>
            <a:pPr lvl="1"/>
            <a:r>
              <a:rPr lang="en-US" noProof="0"/>
              <a:t>Source</a:t>
            </a:r>
          </a:p>
        </p:txBody>
      </p:sp>
    </p:spTree>
    <p:extLst>
      <p:ext uri="{BB962C8B-B14F-4D97-AF65-F5344CB8AC3E}">
        <p14:creationId xmlns:p14="http://schemas.microsoft.com/office/powerpoint/2010/main" val="366177160"/>
      </p:ext>
    </p:extLst>
  </p:cSld>
  <p:clrMapOvr>
    <a:masterClrMapping/>
  </p:clrMapOvr>
  <p:extLst>
    <p:ext uri="{DCECCB84-F9BA-43D5-87BE-67443E8EF086}">
      <p15:sldGuideLst xmlns:p15="http://schemas.microsoft.com/office/powerpoint/2012/main">
        <p15:guide id="1" pos="317">
          <p15:clr>
            <a:srgbClr val="FBAE40"/>
          </p15:clr>
        </p15:guide>
        <p15:guide id="4" orient="horz" pos="1133">
          <p15:clr>
            <a:srgbClr val="FBAE40"/>
          </p15:clr>
        </p15:guide>
        <p15:guide id="5" orient="horz" pos="3204">
          <p15:clr>
            <a:srgbClr val="FBAE40"/>
          </p15:clr>
        </p15:guide>
        <p15:guide id="6" pos="736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bg>
      <p:bgRef idx="1001">
        <a:schemeClr val="bg1"/>
      </p:bgRef>
    </p:bg>
    <p:spTree>
      <p:nvGrpSpPr>
        <p:cNvPr id="1" name=""/>
        <p:cNvGrpSpPr/>
        <p:nvPr/>
      </p:nvGrpSpPr>
      <p:grpSpPr>
        <a:xfrm>
          <a:off x="0" y="0"/>
          <a:ext cx="0" cy="0"/>
          <a:chOff x="0" y="0"/>
          <a:chExt cx="0" cy="0"/>
        </a:xfrm>
      </p:grpSpPr>
      <p:sp>
        <p:nvSpPr>
          <p:cNvPr id="7" name="Pictogram Placeholder"/>
          <p:cNvSpPr>
            <a:spLocks noGrp="1"/>
          </p:cNvSpPr>
          <p:nvPr>
            <p:ph type="pic" sz="quarter" idx="16"/>
          </p:nvPr>
        </p:nvSpPr>
        <p:spPr>
          <a:xfrm>
            <a:off x="6954855" y="963000"/>
            <a:ext cx="4932000" cy="4932000"/>
          </a:xfrm>
        </p:spPr>
        <p:txBody>
          <a:bodyPr/>
          <a:lstStyle/>
          <a:p>
            <a:r>
              <a:rPr lang="en-US"/>
              <a:t>Click icon to add picture</a:t>
            </a:r>
            <a:endParaRPr lang="de-DE"/>
          </a:p>
        </p:txBody>
      </p:sp>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p>
        </p:txBody>
      </p:sp>
      <p:sp>
        <p:nvSpPr>
          <p:cNvPr id="6" name="Speaker"/>
          <p:cNvSpPr>
            <a:spLocks noGrp="1"/>
          </p:cNvSpPr>
          <p:nvPr userDrawn="1">
            <p:ph type="subTitle" idx="1" hasCustomPrompt="1"/>
          </p:nvPr>
        </p:nvSpPr>
        <p:spPr bwMode="black">
          <a:xfrm>
            <a:off x="288001" y="4268503"/>
            <a:ext cx="637343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a:t>Month 00, 2020</a:t>
            </a:r>
          </a:p>
        </p:txBody>
      </p:sp>
      <p:sp>
        <p:nvSpPr>
          <p:cNvPr id="8" name="Title 4"/>
          <p:cNvSpPr>
            <a:spLocks noGrp="1"/>
          </p:cNvSpPr>
          <p:nvPr>
            <p:ph type="title" hasCustomPrompt="1"/>
          </p:nvPr>
        </p:nvSpPr>
        <p:spPr>
          <a:xfrm>
            <a:off x="288001" y="2706317"/>
            <a:ext cx="63720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a:t>Presentation Title </a:t>
            </a:r>
            <a:br>
              <a:rPr lang="en-US" sz="3600"/>
            </a:br>
            <a:r>
              <a:rPr lang="en-US" sz="3600"/>
              <a:t>Goes Here and Here.</a:t>
            </a:r>
            <a:endParaRPr lang="de-DE" sz="3600" kern="0" err="1">
              <a:ea typeface="Arial Unicode MS" pitchFamily="34" charset="-128"/>
              <a:cs typeface="Arial Unicode MS" pitchFamily="34" charset="-128"/>
            </a:endParaRPr>
          </a:p>
        </p:txBody>
      </p:sp>
      <p:pic>
        <p:nvPicPr>
          <p:cNvPr id="9" name="SAP Logo" descr="SAP Logo" title="SAP Logo">
            <a:extLst>
              <a:ext uri="{FF2B5EF4-FFF2-40B4-BE49-F238E27FC236}">
                <a16:creationId xmlns:a16="http://schemas.microsoft.com/office/drawing/2014/main" id="{6E13D478-79B9-4DF0-A964-50C2206E25E8}"/>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30480462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pos="4196" userDrawn="1">
          <p15:clr>
            <a:srgbClr val="FBAE40"/>
          </p15:clr>
        </p15:guide>
        <p15:guide id="4" orient="horz" pos="2688" userDrawn="1">
          <p15:clr>
            <a:srgbClr val="FBAE40"/>
          </p15:clr>
        </p15:guide>
        <p15:guide id="5" orient="horz" pos="2335" userDrawn="1">
          <p15:clr>
            <a:srgbClr val="FBAE40"/>
          </p15:clr>
        </p15:guide>
        <p15:guide id="6" orient="horz" pos="2960" userDrawn="1">
          <p15:clr>
            <a:srgbClr val="FBAE40"/>
          </p15:clr>
        </p15:guide>
        <p15:guide id="7" orient="horz" pos="41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4000" y="1620000"/>
            <a:ext cx="11185200" cy="4716000"/>
          </a:xfrm>
        </p:spPr>
        <p:txBody>
          <a:bodyPr>
            <a:normAutofit/>
          </a:bodyPr>
          <a:lstStyle>
            <a:lvl1pPr marL="0" marR="0" indent="0" algn="l" defTabSz="1088558" rtl="0" eaLnBrk="1" fontAlgn="auto" latinLnBrk="0" hangingPunct="1">
              <a:lnSpc>
                <a:spcPct val="100000"/>
              </a:lnSpc>
              <a:spcBef>
                <a:spcPts val="3000"/>
              </a:spcBef>
              <a:spcAft>
                <a:spcPts val="0"/>
              </a:spcAft>
              <a:buClr>
                <a:schemeClr val="accent1"/>
              </a:buClr>
              <a:buSzPct val="80000"/>
              <a:buFontTx/>
              <a:buNone/>
              <a:tabLst/>
              <a:defRPr sz="2000" b="0"/>
            </a:lvl1pPr>
            <a:lvl2pPr marL="179964" marR="0" indent="-179964" algn="l" defTabSz="1088558"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800"/>
            </a:lvl2pPr>
            <a:lvl3pPr marL="359928" marR="0" indent="-179352" algn="l" defTabSz="1088558" rtl="0" eaLnBrk="1" fontAlgn="auto" latinLnBrk="0" hangingPunct="1">
              <a:lnSpc>
                <a:spcPct val="100000"/>
              </a:lnSpc>
              <a:spcBef>
                <a:spcPts val="400"/>
              </a:spcBef>
              <a:spcAft>
                <a:spcPts val="0"/>
              </a:spcAft>
              <a:buClr>
                <a:schemeClr val="tx1"/>
              </a:buClr>
              <a:buSzPct val="100000"/>
              <a:buFont typeface="Arial" pitchFamily="34" charset="0"/>
              <a:buChar char="–"/>
              <a:tabLst/>
              <a:defRPr sz="1800" baseline="0"/>
            </a:lvl3pPr>
            <a:lvl4pPr marL="539892" marR="0" indent="-179964" algn="l" defTabSz="1088558"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a:t>Agenda Item/Divider Headline</a:t>
            </a:r>
          </a:p>
          <a:p>
            <a:pPr lvl="1"/>
            <a:r>
              <a:rPr lang="en-US"/>
              <a:t>Details</a:t>
            </a:r>
          </a:p>
        </p:txBody>
      </p:sp>
      <p:sp>
        <p:nvSpPr>
          <p:cNvPr id="3" name="Agenda title"/>
          <p:cNvSpPr>
            <a:spLocks noGrp="1"/>
          </p:cNvSpPr>
          <p:nvPr>
            <p:ph type="title" hasCustomPrompt="1"/>
          </p:nvPr>
        </p:nvSpPr>
        <p:spPr/>
        <p:txBody>
          <a:bodyPr/>
          <a:lstStyle>
            <a:lvl1pPr>
              <a:defRPr/>
            </a:lvl1pPr>
          </a:lstStyle>
          <a:p>
            <a:r>
              <a:rPr lang="en-US"/>
              <a:t>Agenda</a:t>
            </a:r>
          </a:p>
        </p:txBody>
      </p:sp>
    </p:spTree>
    <p:extLst>
      <p:ext uri="{BB962C8B-B14F-4D97-AF65-F5344CB8AC3E}">
        <p14:creationId xmlns:p14="http://schemas.microsoft.com/office/powerpoint/2010/main" val="185936061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7364" userDrawn="1">
          <p15:clr>
            <a:srgbClr val="FBAE40"/>
          </p15:clr>
        </p15:guide>
        <p15:guide id="4" orient="horz" pos="316" userDrawn="1">
          <p15:clr>
            <a:srgbClr val="FBAE40"/>
          </p15:clr>
        </p15:guide>
        <p15:guide id="5" orient="horz" pos="551" userDrawn="1">
          <p15:clr>
            <a:srgbClr val="FBAE40"/>
          </p15:clr>
        </p15:guide>
        <p15:guide id="6" orient="horz" pos="39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p:bg>
      <p:bgRef idx="1001">
        <a:schemeClr val="bg1"/>
      </p:bgRef>
    </p:bg>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black">
          <a:xfrm>
            <a:off x="504000" y="3090446"/>
            <a:ext cx="11185200" cy="677108"/>
          </a:xfrm>
        </p:spPr>
        <p:txBody>
          <a:bodyPr anchor="ctr" anchorCtr="0">
            <a:noAutofit/>
          </a:bodyPr>
          <a:lstStyle>
            <a:lvl1pPr>
              <a:defRPr sz="4400">
                <a:solidFill>
                  <a:schemeClr val="tx1"/>
                </a:solidFill>
                <a:latin typeface="+mj-lt"/>
              </a:defRPr>
            </a:lvl1pPr>
          </a:lstStyle>
          <a:p>
            <a:r>
              <a:rPr lang="en-US"/>
              <a:t>Divider page</a:t>
            </a:r>
            <a:endParaRPr lang="de-DE"/>
          </a:p>
        </p:txBody>
      </p:sp>
    </p:spTree>
    <p:extLst>
      <p:ext uri="{BB962C8B-B14F-4D97-AF65-F5344CB8AC3E}">
        <p14:creationId xmlns:p14="http://schemas.microsoft.com/office/powerpoint/2010/main" val="410952787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317" userDrawn="1">
          <p15:clr>
            <a:srgbClr val="FBAE40"/>
          </p15:clr>
        </p15:guide>
        <p15:guide id="2" orient="horz" pos="2160" userDrawn="1">
          <p15:clr>
            <a:srgbClr val="FBAE40"/>
          </p15:clr>
        </p15:guide>
        <p15:guide id="3" pos="736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bg>
      <p:bgRef idx="1001">
        <a:schemeClr val="bg1"/>
      </p:bgRef>
    </p:bg>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bwMode="gray">
          <a:xfrm>
            <a:off x="1" y="3427200"/>
            <a:ext cx="12195175" cy="3430800"/>
          </a:xfrm>
          <a:noFill/>
        </p:spPr>
        <p:txBody>
          <a:bodyPr tIns="324000"/>
          <a:lstStyle>
            <a:lvl1pPr marL="0" marR="0" indent="0" algn="ctr" defTabSz="1088558"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558" rtl="0" eaLnBrk="1" fontAlgn="auto" latinLnBrk="0" hangingPunct="1">
              <a:lnSpc>
                <a:spcPct val="100000"/>
              </a:lnSpc>
              <a:spcBef>
                <a:spcPts val="1200"/>
              </a:spcBef>
              <a:spcAft>
                <a:spcPts val="0"/>
              </a:spcAft>
              <a:buClr>
                <a:schemeClr val="accent1"/>
              </a:buClr>
              <a:buSzPct val="80000"/>
              <a:buFontTx/>
              <a:buNone/>
              <a:tabLst/>
              <a:defRPr/>
            </a:pPr>
            <a:r>
              <a:rPr lang="en-US"/>
              <a:t>Placeholder for image and illustration</a:t>
            </a:r>
          </a:p>
        </p:txBody>
      </p:sp>
      <p:sp>
        <p:nvSpPr>
          <p:cNvPr id="2" name="Divider text"/>
          <p:cNvSpPr>
            <a:spLocks noGrp="1"/>
          </p:cNvSpPr>
          <p:nvPr>
            <p:ph type="ctrTitle" hasCustomPrompt="1"/>
          </p:nvPr>
        </p:nvSpPr>
        <p:spPr bwMode="black">
          <a:xfrm>
            <a:off x="504000" y="1375046"/>
            <a:ext cx="11185200" cy="677108"/>
          </a:xfrm>
        </p:spPr>
        <p:txBody>
          <a:bodyPr anchor="t" anchorCtr="0">
            <a:noAutofit/>
          </a:bodyPr>
          <a:lstStyle>
            <a:lvl1pPr>
              <a:defRPr sz="4400">
                <a:solidFill>
                  <a:schemeClr val="tx1"/>
                </a:solidFill>
                <a:latin typeface="+mj-lt"/>
              </a:defRPr>
            </a:lvl1pPr>
          </a:lstStyle>
          <a:p>
            <a:r>
              <a:rPr lang="en-US"/>
              <a:t>Divider page</a:t>
            </a:r>
            <a:endParaRPr lang="de-DE"/>
          </a:p>
        </p:txBody>
      </p:sp>
    </p:spTree>
    <p:extLst>
      <p:ext uri="{BB962C8B-B14F-4D97-AF65-F5344CB8AC3E}">
        <p14:creationId xmlns:p14="http://schemas.microsoft.com/office/powerpoint/2010/main" val="100898527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userDrawn="1">
          <p15:clr>
            <a:srgbClr val="FBAE40"/>
          </p15:clr>
        </p15:guide>
        <p15:guide id="2" pos="7364" userDrawn="1">
          <p15:clr>
            <a:srgbClr val="FBAE40"/>
          </p15:clr>
        </p15:guide>
        <p15:guide id="3" pos="317" userDrawn="1">
          <p15:clr>
            <a:srgbClr val="FBAE40"/>
          </p15:clr>
        </p15:guide>
        <p15:guide id="4" orient="horz" pos="865" userDrawn="1">
          <p15:clr>
            <a:srgbClr val="FBAE40"/>
          </p15:clr>
        </p15:guide>
        <p15:guide id="5" orient="horz" pos="129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2466743634"/>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7364" userDrawn="1">
          <p15:clr>
            <a:srgbClr val="FBAE40"/>
          </p15:clr>
        </p15:guide>
        <p15:guide id="4" orient="horz" pos="551" userDrawn="1">
          <p15:clr>
            <a:srgbClr val="FBAE40"/>
          </p15:clr>
        </p15:guide>
        <p15:guide id="5" orient="horz" pos="399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129332223"/>
      </p:ext>
    </p:extLst>
  </p:cSld>
  <p:clrMapOvr>
    <a:masterClrMapping/>
  </p:clrMapOvr>
  <p:extLst>
    <p:ext uri="{DCECCB84-F9BA-43D5-87BE-67443E8EF086}">
      <p15:sldGuideLst xmlns:p15="http://schemas.microsoft.com/office/powerpoint/2012/main">
        <p15:guide id="1" pos="316" userDrawn="1">
          <p15:clr>
            <a:srgbClr val="FBAE40"/>
          </p15:clr>
        </p15:guide>
        <p15:guide id="2" orient="horz" pos="3991" userDrawn="1">
          <p15:clr>
            <a:srgbClr val="FBAE40"/>
          </p15:clr>
        </p15:guide>
        <p15:guide id="3" pos="7364" userDrawn="1">
          <p15:clr>
            <a:srgbClr val="FBAE40"/>
          </p15:clr>
        </p15:guide>
        <p15:guide id="4" orient="horz" pos="318" userDrawn="1">
          <p15:clr>
            <a:srgbClr val="FBAE40"/>
          </p15:clr>
        </p15:guide>
        <p15:guide id="5" orient="horz" pos="552" userDrawn="1">
          <p15:clr>
            <a:srgbClr val="FBAE40"/>
          </p15:clr>
        </p15:guide>
        <p15:guide id="6" orient="horz" pos="10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5" name="Text placeholder - column 2"/>
          <p:cNvSpPr>
            <a:spLocks noGrp="1"/>
          </p:cNvSpPr>
          <p:nvPr>
            <p:ph type="body" sz="quarter" idx="11" hasCustomPrompt="1"/>
          </p:nvPr>
        </p:nvSpPr>
        <p:spPr>
          <a:xfrm>
            <a:off x="6362477" y="1620000"/>
            <a:ext cx="5328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4" name="Text placeholder - column 1"/>
          <p:cNvSpPr>
            <a:spLocks noGrp="1"/>
          </p:cNvSpPr>
          <p:nvPr>
            <p:ph type="body" sz="quarter" idx="10" hasCustomPrompt="1"/>
          </p:nvPr>
        </p:nvSpPr>
        <p:spPr>
          <a:xfrm>
            <a:off x="504000" y="1620000"/>
            <a:ext cx="5328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630481451"/>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7364" userDrawn="1">
          <p15:clr>
            <a:srgbClr val="FBAE40"/>
          </p15:clr>
        </p15:guide>
        <p15:guide id="4" pos="3674" userDrawn="1">
          <p15:clr>
            <a:srgbClr val="FBAE40"/>
          </p15:clr>
        </p15:guide>
        <p15:guide id="5" pos="4007" userDrawn="1">
          <p15:clr>
            <a:srgbClr val="FBAE40"/>
          </p15:clr>
        </p15:guide>
        <p15:guide id="6" orient="horz" pos="317" userDrawn="1">
          <p15:clr>
            <a:srgbClr val="FBAE40"/>
          </p15:clr>
        </p15:guide>
        <p15:guide id="7" orient="horz" pos="551" userDrawn="1">
          <p15:clr>
            <a:srgbClr val="FBAE40"/>
          </p15:clr>
        </p15:guide>
        <p15:guide id="8" orient="horz" pos="10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a:p>
        </p:txBody>
      </p:sp>
      <p:sp>
        <p:nvSpPr>
          <p:cNvPr id="11" name="Classification"/>
          <p:cNvSpPr txBox="1"/>
          <p:nvPr userDrawn="1"/>
        </p:nvSpPr>
        <p:spPr bwMode="black">
          <a:xfrm>
            <a:off x="2814655" y="6559834"/>
            <a:ext cx="278923"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PUBLIC</a:t>
            </a:r>
          </a:p>
        </p:txBody>
      </p:sp>
      <p:sp>
        <p:nvSpPr>
          <p:cNvPr id="10" name="Copyright"/>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a:solidFill>
                  <a:schemeClr val="tx1"/>
                </a:solidFill>
              </a:rPr>
              <a:t>2020 SAP SE or an SAP affiliate company. All rights reserved.  </a:t>
            </a:r>
            <a:r>
              <a:rPr kumimoji="0" lang="en-US" sz="600" b="0" i="0" u="none" kern="0" baseline="0">
                <a:solidFill>
                  <a:schemeClr val="tx1"/>
                </a:solidFill>
                <a:latin typeface="Arial"/>
                <a:ea typeface="Arial Unicode MS"/>
                <a:cs typeface="Arial Unicode MS" pitchFamily="34" charset="-128"/>
                <a:sym typeface="Arial"/>
              </a:rPr>
              <a:t>ǀ</a:t>
            </a:r>
          </a:p>
        </p:txBody>
      </p:sp>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a:t>First level</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a:t>Insert page title (sentence case)</a:t>
            </a:r>
          </a:p>
        </p:txBody>
      </p:sp>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5" r:id="rId3"/>
    <p:sldLayoutId id="2147483741" r:id="rId4"/>
    <p:sldLayoutId id="2147483765" r:id="rId5"/>
    <p:sldLayoutId id="2147483767" r:id="rId6"/>
    <p:sldLayoutId id="2147483743" r:id="rId7"/>
    <p:sldLayoutId id="2147483774" r:id="rId8"/>
    <p:sldLayoutId id="2147483745" r:id="rId9"/>
    <p:sldLayoutId id="2147483760" r:id="rId10"/>
    <p:sldLayoutId id="2147483768" r:id="rId11"/>
    <p:sldLayoutId id="2147483769" r:id="rId12"/>
    <p:sldLayoutId id="2147483770" r:id="rId13"/>
    <p:sldLayoutId id="2147483744" r:id="rId14"/>
    <p:sldLayoutId id="2147483757" r:id="rId15"/>
    <p:sldLayoutId id="2147483748" r:id="rId16"/>
    <p:sldLayoutId id="2147483771" r:id="rId17"/>
    <p:sldLayoutId id="2147483763" r:id="rId18"/>
    <p:sldLayoutId id="2147483751" r:id="rId19"/>
    <p:sldLayoutId id="2147483756" r:id="rId20"/>
    <p:sldLayoutId id="2147483740" r:id="rId21"/>
    <p:sldLayoutId id="2147483754" r:id="rId22"/>
    <p:sldLayoutId id="2147483755" r:id="rId23"/>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195A"/>
        </a:solidFill>
        <a:effectLst/>
      </p:bgPr>
    </p:bg>
    <p:spTree>
      <p:nvGrpSpPr>
        <p:cNvPr id="1" name=""/>
        <p:cNvGrpSpPr/>
        <p:nvPr/>
      </p:nvGrpSpPr>
      <p:grpSpPr>
        <a:xfrm>
          <a:off x="0" y="0"/>
          <a:ext cx="0" cy="0"/>
          <a:chOff x="0" y="0"/>
          <a:chExt cx="0" cy="0"/>
        </a:xfrm>
      </p:grpSpPr>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a:t>First level</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a:t>Insert page title (sentence case)</a:t>
            </a:r>
          </a:p>
        </p:txBody>
      </p:sp>
      <p:sp>
        <p:nvSpPr>
          <p:cNvPr id="13" name="Slide number">
            <a:extLst>
              <a:ext uri="{FF2B5EF4-FFF2-40B4-BE49-F238E27FC236}">
                <a16:creationId xmlns:a16="http://schemas.microsoft.com/office/drawing/2014/main" id="{6F6D7778-F272-4F12-ADD2-8AE6FF10DDDC}"/>
              </a:ext>
            </a:extLst>
          </p:cNvP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a:p>
        </p:txBody>
      </p:sp>
      <p:sp>
        <p:nvSpPr>
          <p:cNvPr id="14" name="Classification">
            <a:extLst>
              <a:ext uri="{FF2B5EF4-FFF2-40B4-BE49-F238E27FC236}">
                <a16:creationId xmlns:a16="http://schemas.microsoft.com/office/drawing/2014/main" id="{4950D02E-DEA7-4F24-8212-FEEF73ED9421}"/>
              </a:ext>
            </a:extLst>
          </p:cNvPr>
          <p:cNvSpPr txBox="1"/>
          <p:nvPr userDrawn="1"/>
        </p:nvSpPr>
        <p:spPr bwMode="black">
          <a:xfrm>
            <a:off x="2814655" y="6559834"/>
            <a:ext cx="278923"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PUBLIC</a:t>
            </a:r>
          </a:p>
        </p:txBody>
      </p:sp>
      <p:sp>
        <p:nvSpPr>
          <p:cNvPr id="15" name="Copyright">
            <a:extLst>
              <a:ext uri="{FF2B5EF4-FFF2-40B4-BE49-F238E27FC236}">
                <a16:creationId xmlns:a16="http://schemas.microsoft.com/office/drawing/2014/main" id="{A507F817-5D47-4500-8930-FF4D058FA111}"/>
              </a:ext>
            </a:extLst>
          </p:cNvPr>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a:solidFill>
                  <a:schemeClr val="tx1"/>
                </a:solidFill>
              </a:rPr>
              <a:t>2020 SAP SE or an SAP affiliate company. All rights reserved.  </a:t>
            </a:r>
            <a:r>
              <a:rPr kumimoji="0" lang="en-US" sz="600" b="0" i="0" u="none" kern="0" baseline="0">
                <a:solidFill>
                  <a:schemeClr val="tx1"/>
                </a:solidFill>
                <a:latin typeface="Arial"/>
                <a:ea typeface="Arial Unicode MS"/>
                <a:cs typeface="Arial Unicode MS" pitchFamily="34" charset="-128"/>
                <a:sym typeface="Arial"/>
              </a:rPr>
              <a:t>ǀ</a:t>
            </a:r>
          </a:p>
        </p:txBody>
      </p:sp>
    </p:spTree>
    <p:extLst>
      <p:ext uri="{BB962C8B-B14F-4D97-AF65-F5344CB8AC3E}">
        <p14:creationId xmlns:p14="http://schemas.microsoft.com/office/powerpoint/2010/main" val="2031361106"/>
      </p:ext>
    </p:extLst>
  </p:cSld>
  <p:clrMap bg1="dk1" tx1="lt1" bg2="dk2" tx2="lt2" accent1="accent1" accent2="accent2" accent3="accent3" accent4="accent4" accent5="accent5" accent6="accent6" hlink="hlink" folHlink="folHlink"/>
  <p:sldLayoutIdLst>
    <p:sldLayoutId id="2147483789" r:id="rId1"/>
    <p:sldLayoutId id="2147483791" r:id="rId2"/>
    <p:sldLayoutId id="2147483798" r:id="rId3"/>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30320A7E-E088-B24B-A11E-63A085374285}"/>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a:ext>
            </a:extLst>
          </a:blip>
          <a:srcRect/>
          <a:stretch>
            <a:fillRect/>
          </a:stretch>
        </p:blipFill>
        <p:spPr/>
      </p:pic>
      <p:sp>
        <p:nvSpPr>
          <p:cNvPr id="8" name="Presentation Title"/>
          <p:cNvSpPr>
            <a:spLocks noGrp="1"/>
          </p:cNvSpPr>
          <p:nvPr>
            <p:ph type="title"/>
          </p:nvPr>
        </p:nvSpPr>
        <p:spPr bwMode="gray">
          <a:xfrm>
            <a:off x="288000" y="4024430"/>
            <a:ext cx="10899174" cy="997196"/>
          </a:xfrm>
        </p:spPr>
        <p:txBody>
          <a:bodyPr/>
          <a:lstStyle/>
          <a:p>
            <a:r>
              <a:rPr lang="en-US">
                <a:solidFill>
                  <a:schemeClr val="accent1"/>
                </a:solidFill>
                <a:latin typeface="BentonSans Bold" panose="02000803000000020004" pitchFamily="2" charset="0"/>
              </a:rPr>
              <a:t>SAP’s Agenda for the Career Days</a:t>
            </a:r>
            <a:br>
              <a:rPr lang="en-US">
                <a:solidFill>
                  <a:schemeClr val="accent1"/>
                </a:solidFill>
                <a:latin typeface="BentonSans Bold" panose="02000803000000020004" pitchFamily="2" charset="0"/>
              </a:rPr>
            </a:br>
            <a:r>
              <a:rPr lang="en-US">
                <a:solidFill>
                  <a:schemeClr val="accent1"/>
                </a:solidFill>
                <a:latin typeface="BentonSans Bold" panose="02000803000000020004" pitchFamily="2" charset="0"/>
              </a:rPr>
              <a:t>at FMI 2021</a:t>
            </a:r>
            <a:endParaRPr lang="de-DE">
              <a:solidFill>
                <a:schemeClr val="accent1"/>
              </a:solidFill>
              <a:latin typeface="BentonSans Bold" panose="02000803000000020004" pitchFamily="2" charset="0"/>
            </a:endParaRPr>
          </a:p>
        </p:txBody>
      </p:sp>
    </p:spTree>
    <p:extLst>
      <p:ext uri="{BB962C8B-B14F-4D97-AF65-F5344CB8AC3E}">
        <p14:creationId xmlns:p14="http://schemas.microsoft.com/office/powerpoint/2010/main" val="326217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p:cNvSpPr>
            <a:spLocks noGrp="1"/>
          </p:cNvSpPr>
          <p:nvPr>
            <p:ph type="title"/>
          </p:nvPr>
        </p:nvSpPr>
        <p:spPr bwMode="gray">
          <a:xfrm>
            <a:off x="647187" y="687017"/>
            <a:ext cx="10900800" cy="997196"/>
          </a:xfrm>
        </p:spPr>
        <p:txBody>
          <a:bodyPr/>
          <a:lstStyle/>
          <a:p>
            <a:r>
              <a:rPr lang="en-US">
                <a:solidFill>
                  <a:schemeClr val="accent1"/>
                </a:solidFill>
              </a:rPr>
              <a:t>Agenda</a:t>
            </a:r>
            <a:r>
              <a:rPr lang="bg-BG">
                <a:solidFill>
                  <a:schemeClr val="accent1"/>
                </a:solidFill>
              </a:rPr>
              <a:t> </a:t>
            </a:r>
            <a:r>
              <a:rPr lang="en-US">
                <a:solidFill>
                  <a:schemeClr val="accent1"/>
                </a:solidFill>
              </a:rPr>
              <a:t>for 8</a:t>
            </a:r>
            <a:r>
              <a:rPr lang="en-US" baseline="30000">
                <a:solidFill>
                  <a:schemeClr val="accent1"/>
                </a:solidFill>
              </a:rPr>
              <a:t>th</a:t>
            </a:r>
            <a:r>
              <a:rPr lang="en-US">
                <a:solidFill>
                  <a:schemeClr val="accent1"/>
                </a:solidFill>
              </a:rPr>
              <a:t> and 9</a:t>
            </a:r>
            <a:r>
              <a:rPr lang="en-US" baseline="30000">
                <a:solidFill>
                  <a:schemeClr val="accent1"/>
                </a:solidFill>
              </a:rPr>
              <a:t>th</a:t>
            </a:r>
            <a:r>
              <a:rPr lang="en-US">
                <a:solidFill>
                  <a:schemeClr val="accent1"/>
                </a:solidFill>
              </a:rPr>
              <a:t> of June</a:t>
            </a:r>
            <a:endParaRPr lang="de-DE">
              <a:solidFill>
                <a:schemeClr val="accent1"/>
              </a:solidFill>
            </a:endParaRPr>
          </a:p>
        </p:txBody>
      </p:sp>
      <p:sp>
        <p:nvSpPr>
          <p:cNvPr id="8" name="Rectangle 7">
            <a:extLst>
              <a:ext uri="{FF2B5EF4-FFF2-40B4-BE49-F238E27FC236}">
                <a16:creationId xmlns:a16="http://schemas.microsoft.com/office/drawing/2014/main" id="{F78F57DE-73AD-49F9-835A-DE863082BFA9}"/>
              </a:ext>
            </a:extLst>
          </p:cNvPr>
          <p:cNvSpPr/>
          <p:nvPr/>
        </p:nvSpPr>
        <p:spPr bwMode="gray">
          <a:xfrm>
            <a:off x="287525" y="5041235"/>
            <a:ext cx="409575" cy="238125"/>
          </a:xfrm>
          <a:prstGeom prst="rect">
            <a:avLst/>
          </a:prstGeom>
          <a:solidFill>
            <a:schemeClr val="bg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err="1">
              <a:effectLst/>
              <a:uLnTx/>
              <a:uFillTx/>
              <a:ea typeface="Arial Unicode MS" pitchFamily="34" charset="-128"/>
              <a:cs typeface="Arial Unicode MS" pitchFamily="34" charset="-128"/>
            </a:endParaRPr>
          </a:p>
        </p:txBody>
      </p:sp>
      <p:graphicFrame>
        <p:nvGraphicFramePr>
          <p:cNvPr id="7" name="Table 6">
            <a:extLst>
              <a:ext uri="{FF2B5EF4-FFF2-40B4-BE49-F238E27FC236}">
                <a16:creationId xmlns:a16="http://schemas.microsoft.com/office/drawing/2014/main" id="{A87A377D-341F-43D5-8B12-AE2A8C5C6620}"/>
              </a:ext>
            </a:extLst>
          </p:cNvPr>
          <p:cNvGraphicFramePr>
            <a:graphicFrameLocks noGrp="1"/>
          </p:cNvGraphicFramePr>
          <p:nvPr>
            <p:extLst>
              <p:ext uri="{D42A27DB-BD31-4B8C-83A1-F6EECF244321}">
                <p14:modId xmlns:p14="http://schemas.microsoft.com/office/powerpoint/2010/main" val="4055960662"/>
              </p:ext>
            </p:extLst>
          </p:nvPr>
        </p:nvGraphicFramePr>
        <p:xfrm>
          <a:off x="410967" y="1551397"/>
          <a:ext cx="11394040" cy="4823012"/>
        </p:xfrm>
        <a:graphic>
          <a:graphicData uri="http://schemas.openxmlformats.org/drawingml/2006/table">
            <a:tbl>
              <a:tblPr>
                <a:tableStyleId>{3B4B98B0-60AC-42C2-AFA5-B58CD77FA1E5}</a:tableStyleId>
              </a:tblPr>
              <a:tblGrid>
                <a:gridCol w="1037689">
                  <a:extLst>
                    <a:ext uri="{9D8B030D-6E8A-4147-A177-3AD203B41FA5}">
                      <a16:colId xmlns:a16="http://schemas.microsoft.com/office/drawing/2014/main" val="1743023501"/>
                    </a:ext>
                  </a:extLst>
                </a:gridCol>
                <a:gridCol w="770562">
                  <a:extLst>
                    <a:ext uri="{9D8B030D-6E8A-4147-A177-3AD203B41FA5}">
                      <a16:colId xmlns:a16="http://schemas.microsoft.com/office/drawing/2014/main" val="3508051810"/>
                    </a:ext>
                  </a:extLst>
                </a:gridCol>
                <a:gridCol w="4911047">
                  <a:extLst>
                    <a:ext uri="{9D8B030D-6E8A-4147-A177-3AD203B41FA5}">
                      <a16:colId xmlns:a16="http://schemas.microsoft.com/office/drawing/2014/main" val="1226813482"/>
                    </a:ext>
                  </a:extLst>
                </a:gridCol>
                <a:gridCol w="4674742">
                  <a:extLst>
                    <a:ext uri="{9D8B030D-6E8A-4147-A177-3AD203B41FA5}">
                      <a16:colId xmlns:a16="http://schemas.microsoft.com/office/drawing/2014/main" val="71008216"/>
                    </a:ext>
                  </a:extLst>
                </a:gridCol>
              </a:tblGrid>
              <a:tr h="234097">
                <a:tc>
                  <a:txBody>
                    <a:bodyPr/>
                    <a:lstStyle/>
                    <a:p>
                      <a:pPr algn="ctr" fontAlgn="b"/>
                      <a:r>
                        <a:rPr lang="en-US" sz="1200" b="0" u="none" strike="noStrike" dirty="0">
                          <a:effectLst/>
                          <a:latin typeface="+mn-lt"/>
                        </a:rPr>
                        <a:t>Time frame</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b="0" u="none" strike="noStrike" dirty="0">
                          <a:effectLst/>
                          <a:latin typeface="+mn-lt"/>
                        </a:rPr>
                        <a:t>Platform</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b="0" u="none" strike="noStrike" dirty="0">
                          <a:effectLst/>
                          <a:latin typeface="+mn-lt"/>
                        </a:rPr>
                        <a:t>Day 1</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b="0" u="none" strike="noStrike" dirty="0">
                          <a:effectLst/>
                          <a:latin typeface="+mn-lt"/>
                        </a:rPr>
                        <a:t>Day 2</a:t>
                      </a:r>
                      <a:endParaRPr lang="en-US" sz="1200" b="0" i="0" u="none" strike="noStrike" dirty="0">
                        <a:solidFill>
                          <a:srgbClr val="000000"/>
                        </a:solidFill>
                        <a:effectLst/>
                        <a:latin typeface="+mn-lt"/>
                      </a:endParaRPr>
                    </a:p>
                  </a:txBody>
                  <a:tcPr marL="6350" marR="6350" marT="6350" anchor="ctr"/>
                </a:tc>
                <a:extLst>
                  <a:ext uri="{0D108BD9-81ED-4DB2-BD59-A6C34878D82A}">
                    <a16:rowId xmlns:a16="http://schemas.microsoft.com/office/drawing/2014/main" val="1858582223"/>
                  </a:ext>
                </a:extLst>
              </a:tr>
              <a:tr h="262811">
                <a:tc>
                  <a:txBody>
                    <a:bodyPr/>
                    <a:lstStyle/>
                    <a:p>
                      <a:pPr algn="ctr" fontAlgn="b"/>
                      <a:endParaRPr lang="en-US" sz="1200" b="0" i="0" u="none" strike="noStrike">
                        <a:solidFill>
                          <a:srgbClr val="000000"/>
                        </a:solidFill>
                        <a:effectLst/>
                        <a:latin typeface="+mn-lt"/>
                      </a:endParaRPr>
                    </a:p>
                  </a:txBody>
                  <a:tcPr marL="6350" marR="6350" marT="6350" anchor="ctr"/>
                </a:tc>
                <a:tc>
                  <a:txBody>
                    <a:bodyPr/>
                    <a:lstStyle/>
                    <a:p>
                      <a:pPr algn="ctr" fontAlgn="b"/>
                      <a:endParaRPr lang="en-US" sz="1200" b="0" i="0" u="none" strike="noStrike">
                        <a:solidFill>
                          <a:srgbClr val="000000"/>
                        </a:solidFill>
                        <a:effectLst/>
                        <a:latin typeface="+mn-lt"/>
                      </a:endParaRPr>
                    </a:p>
                  </a:txBody>
                  <a:tcPr marL="6350" marR="6350" marT="6350" anchor="ctr"/>
                </a:tc>
                <a:tc>
                  <a:txBody>
                    <a:bodyPr/>
                    <a:lstStyle/>
                    <a:p>
                      <a:pPr algn="ctr" fontAlgn="b"/>
                      <a:endParaRPr lang="en-US" sz="1200" b="0" i="0" u="none" strike="noStrike">
                        <a:solidFill>
                          <a:srgbClr val="000000"/>
                        </a:solidFill>
                        <a:effectLst/>
                        <a:latin typeface="+mn-lt"/>
                      </a:endParaRPr>
                    </a:p>
                  </a:txBody>
                  <a:tcPr marL="6350" marR="6350" marT="6350" anchor="ctr"/>
                </a:tc>
                <a:tc>
                  <a:txBody>
                    <a:bodyPr/>
                    <a:lstStyle/>
                    <a:p>
                      <a:pPr algn="ctr" fontAlgn="b"/>
                      <a:endParaRPr lang="en-US" sz="1200" b="0" i="0" u="none" strike="noStrike">
                        <a:solidFill>
                          <a:srgbClr val="000000"/>
                        </a:solidFill>
                        <a:effectLst/>
                        <a:latin typeface="+mn-lt"/>
                      </a:endParaRPr>
                    </a:p>
                  </a:txBody>
                  <a:tcPr marL="6350" marR="6350" marT="6350" anchor="ctr"/>
                </a:tc>
                <a:extLst>
                  <a:ext uri="{0D108BD9-81ED-4DB2-BD59-A6C34878D82A}">
                    <a16:rowId xmlns:a16="http://schemas.microsoft.com/office/drawing/2014/main" val="56963604"/>
                  </a:ext>
                </a:extLst>
              </a:tr>
              <a:tr h="262811">
                <a:tc>
                  <a:txBody>
                    <a:bodyPr/>
                    <a:lstStyle/>
                    <a:p>
                      <a:pPr algn="ctr" fontAlgn="b"/>
                      <a:r>
                        <a:rPr lang="en-US" sz="1200" u="none" strike="noStrike" dirty="0">
                          <a:effectLst/>
                          <a:latin typeface="+mn-lt"/>
                        </a:rPr>
                        <a:t>09:30 - 10:30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u="none" strike="noStrike" dirty="0">
                          <a:effectLst/>
                          <a:latin typeface="+mn-lt"/>
                        </a:rPr>
                        <a:t>Opening + SAP Overview</a:t>
                      </a:r>
                      <a:r>
                        <a:rPr lang="en-US" sz="1200" u="none" strike="noStrike" dirty="0">
                          <a:effectLst/>
                          <a:latin typeface="+mn-lt"/>
                        </a:rPr>
                        <a:t> </a:t>
                      </a:r>
                      <a:endParaRPr lang="en-US" sz="1200" b="0" i="0" u="none" strike="noStrike">
                        <a:solidFill>
                          <a:srgbClr val="000000"/>
                        </a:solidFill>
                        <a:effectLst/>
                        <a:latin typeface="+mn-lt"/>
                      </a:endParaRPr>
                    </a:p>
                    <a:p>
                      <a:pPr lvl="0" algn="ctr">
                        <a:buNone/>
                      </a:pPr>
                      <a:r>
                        <a:rPr lang="en-US" sz="1100" b="0" i="0" u="none" strike="noStrike" noProof="0" dirty="0">
                          <a:solidFill>
                            <a:srgbClr val="000000"/>
                          </a:solidFill>
                          <a:effectLst/>
                          <a:latin typeface="Arial"/>
                        </a:rPr>
                        <a:t>(Presented by Ivan Atanasov, HR Team)</a:t>
                      </a:r>
                      <a:endParaRPr lang="en-US" sz="1100" dirty="0"/>
                    </a:p>
                  </a:txBody>
                  <a:tcPr marL="6350" marR="6350" marT="6350" anchor="ctr">
                    <a:solidFill>
                      <a:srgbClr val="E6FEE6"/>
                    </a:solidFill>
                  </a:tcPr>
                </a:tc>
                <a:tc>
                  <a:txBody>
                    <a:bodyPr/>
                    <a:lstStyle/>
                    <a:p>
                      <a:pPr algn="ctr" fontAlgn="b"/>
                      <a:r>
                        <a:rPr lang="en-US" sz="1200" b="1" u="none" strike="noStrike" dirty="0">
                          <a:effectLst/>
                          <a:latin typeface="+mn-lt"/>
                        </a:rPr>
                        <a:t>Opening + SAP Overview </a:t>
                      </a:r>
                    </a:p>
                    <a:p>
                      <a:pPr lvl="0" algn="ctr">
                        <a:lnSpc>
                          <a:spcPct val="100000"/>
                        </a:lnSpc>
                        <a:spcBef>
                          <a:spcPts val="0"/>
                        </a:spcBef>
                        <a:spcAft>
                          <a:spcPts val="0"/>
                        </a:spcAft>
                        <a:buNone/>
                      </a:pPr>
                      <a:r>
                        <a:rPr lang="en-US" sz="1100" b="0" i="0" u="none" strike="noStrike" noProof="0" dirty="0">
                          <a:solidFill>
                            <a:srgbClr val="000000"/>
                          </a:solidFill>
                          <a:effectLst/>
                          <a:latin typeface="Arial"/>
                        </a:rPr>
                        <a:t>(Presented by Ivan Atanasov, HR Team)</a:t>
                      </a:r>
                      <a:endParaRPr lang="en-US" sz="1100" b="0" i="0" u="none" strike="noStrike" noProof="0" dirty="0">
                        <a:effectLst/>
                      </a:endParaRPr>
                    </a:p>
                  </a:txBody>
                  <a:tcPr marL="6350" marR="6350" marT="6350" anchor="ctr">
                    <a:solidFill>
                      <a:srgbClr val="E6FEE6"/>
                    </a:solidFill>
                  </a:tcPr>
                </a:tc>
                <a:extLst>
                  <a:ext uri="{0D108BD9-81ED-4DB2-BD59-A6C34878D82A}">
                    <a16:rowId xmlns:a16="http://schemas.microsoft.com/office/drawing/2014/main" val="2772815125"/>
                  </a:ext>
                </a:extLst>
              </a:tr>
              <a:tr h="262811">
                <a:tc>
                  <a:txBody>
                    <a:bodyPr/>
                    <a:lstStyle/>
                    <a:p>
                      <a:pPr algn="ctr" fontAlgn="b"/>
                      <a:r>
                        <a:rPr lang="en-US" sz="1200" u="none" strike="noStrike" dirty="0">
                          <a:effectLst/>
                          <a:latin typeface="+mn-lt"/>
                        </a:rPr>
                        <a:t>10:30 – 11:30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marL="0" marR="0" lvl="0" indent="0" algn="ctr" defTabSz="1088558" rtl="0" eaLnBrk="1" fontAlgn="b" latinLnBrk="0" hangingPunct="1">
                        <a:lnSpc>
                          <a:spcPct val="100000"/>
                        </a:lnSpc>
                        <a:spcBef>
                          <a:spcPts val="0"/>
                        </a:spcBef>
                        <a:spcAft>
                          <a:spcPts val="0"/>
                        </a:spcAft>
                        <a:buClrTx/>
                        <a:buSzTx/>
                        <a:buFontTx/>
                        <a:buNone/>
                        <a:tabLst/>
                        <a:defRPr/>
                      </a:pPr>
                      <a:r>
                        <a:rPr lang="en-US" sz="1200" b="1" u="none" strike="noStrike" dirty="0">
                          <a:effectLst/>
                          <a:latin typeface="+mn-lt"/>
                        </a:rPr>
                        <a:t>Information on Internship program</a:t>
                      </a:r>
                      <a:r>
                        <a:rPr lang="en-US" sz="1200" b="1" i="0" u="none" strike="noStrike" dirty="0">
                          <a:solidFill>
                            <a:srgbClr val="006100"/>
                          </a:solidFill>
                          <a:effectLst/>
                          <a:latin typeface="+mn-lt"/>
                        </a:rPr>
                        <a:t> </a:t>
                      </a:r>
                      <a:r>
                        <a:rPr lang="en-US" sz="1200" b="1" i="0" u="none" strike="noStrike" dirty="0">
                          <a:solidFill>
                            <a:schemeClr val="tx1"/>
                          </a:solidFill>
                          <a:effectLst/>
                          <a:latin typeface="+mn-lt"/>
                        </a:rPr>
                        <a:t>+ presenting of open positions</a:t>
                      </a:r>
                    </a:p>
                    <a:p>
                      <a:pPr lvl="0" algn="ctr">
                        <a:lnSpc>
                          <a:spcPct val="100000"/>
                        </a:lnSpc>
                        <a:spcBef>
                          <a:spcPts val="0"/>
                        </a:spcBef>
                        <a:spcAft>
                          <a:spcPts val="0"/>
                        </a:spcAft>
                        <a:buNone/>
                      </a:pPr>
                      <a:r>
                        <a:rPr lang="en-US" sz="1100" b="0" i="0" u="none" strike="noStrike" noProof="0" dirty="0">
                          <a:solidFill>
                            <a:srgbClr val="000000"/>
                          </a:solidFill>
                          <a:effectLst/>
                          <a:latin typeface="Arial"/>
                        </a:rPr>
                        <a:t>(Presented by </a:t>
                      </a:r>
                      <a:r>
                        <a:rPr lang="en-US" sz="1100" b="0" i="0" u="none" strike="noStrike" noProof="0" dirty="0" err="1">
                          <a:solidFill>
                            <a:srgbClr val="000000"/>
                          </a:solidFill>
                          <a:effectLst/>
                          <a:latin typeface="Arial"/>
                        </a:rPr>
                        <a:t>Lyubomira</a:t>
                      </a:r>
                      <a:r>
                        <a:rPr lang="en-US" sz="1100" b="0" i="0" u="none" strike="noStrike" noProof="0" dirty="0">
                          <a:solidFill>
                            <a:srgbClr val="000000"/>
                          </a:solidFill>
                          <a:effectLst/>
                          <a:latin typeface="Arial"/>
                        </a:rPr>
                        <a:t> Popova, HR Team)</a:t>
                      </a:r>
                      <a:endParaRPr lang="en-US" sz="1100" b="0" i="0" u="none" strike="noStrike" noProof="0" dirty="0">
                        <a:effectLst/>
                      </a:endParaRPr>
                    </a:p>
                  </a:txBody>
                  <a:tcPr marL="6350" marR="6350" marT="6350" anchor="ctr">
                    <a:solidFill>
                      <a:srgbClr val="E6FEE6"/>
                    </a:solidFill>
                  </a:tcPr>
                </a:tc>
                <a:tc>
                  <a:txBody>
                    <a:bodyPr/>
                    <a:lstStyle/>
                    <a:p>
                      <a:pPr marL="0" marR="0" lvl="0" indent="0" algn="ctr" defTabSz="1088558" rtl="0" eaLnBrk="1" fontAlgn="b" latinLnBrk="0" hangingPunct="1">
                        <a:lnSpc>
                          <a:spcPct val="100000"/>
                        </a:lnSpc>
                        <a:spcBef>
                          <a:spcPts val="0"/>
                        </a:spcBef>
                        <a:spcAft>
                          <a:spcPts val="0"/>
                        </a:spcAft>
                        <a:buClrTx/>
                        <a:buSzTx/>
                        <a:buFontTx/>
                        <a:buNone/>
                        <a:tabLst/>
                        <a:defRPr/>
                      </a:pPr>
                      <a:r>
                        <a:rPr lang="en-US" sz="1200" b="1" u="none" strike="noStrike" dirty="0">
                          <a:effectLst/>
                          <a:latin typeface="+mn-lt"/>
                        </a:rPr>
                        <a:t>Information on Internship program</a:t>
                      </a:r>
                      <a:r>
                        <a:rPr lang="en-US" sz="1200" b="1" i="0" u="none" strike="noStrike" dirty="0">
                          <a:solidFill>
                            <a:srgbClr val="006100"/>
                          </a:solidFill>
                          <a:effectLst/>
                          <a:latin typeface="+mn-lt"/>
                        </a:rPr>
                        <a:t> </a:t>
                      </a:r>
                      <a:r>
                        <a:rPr lang="en-US" sz="1200" b="1" i="0" u="none" strike="noStrike" dirty="0">
                          <a:solidFill>
                            <a:schemeClr val="tx1"/>
                          </a:solidFill>
                          <a:effectLst/>
                          <a:latin typeface="+mn-lt"/>
                        </a:rPr>
                        <a:t>+ presenting of open positions</a:t>
                      </a:r>
                    </a:p>
                    <a:p>
                      <a:pPr lvl="0" algn="ctr">
                        <a:lnSpc>
                          <a:spcPct val="100000"/>
                        </a:lnSpc>
                        <a:spcBef>
                          <a:spcPts val="0"/>
                        </a:spcBef>
                        <a:spcAft>
                          <a:spcPts val="0"/>
                        </a:spcAft>
                        <a:buNone/>
                      </a:pPr>
                      <a:r>
                        <a:rPr lang="en-US" sz="1100" b="0" i="0" u="none" strike="noStrike" noProof="0" dirty="0">
                          <a:solidFill>
                            <a:srgbClr val="000000"/>
                          </a:solidFill>
                          <a:effectLst/>
                          <a:latin typeface="Arial"/>
                        </a:rPr>
                        <a:t>(Presented by </a:t>
                      </a:r>
                      <a:r>
                        <a:rPr lang="en-US" sz="1100" b="0" i="0" u="none" strike="noStrike" noProof="0" dirty="0" err="1">
                          <a:solidFill>
                            <a:srgbClr val="000000"/>
                          </a:solidFill>
                          <a:effectLst/>
                          <a:latin typeface="Arial"/>
                        </a:rPr>
                        <a:t>Lyubomira</a:t>
                      </a:r>
                      <a:r>
                        <a:rPr lang="en-US" sz="1100" b="0" i="0" u="none" strike="noStrike" noProof="0" dirty="0">
                          <a:solidFill>
                            <a:srgbClr val="000000"/>
                          </a:solidFill>
                          <a:effectLst/>
                          <a:latin typeface="Arial"/>
                        </a:rPr>
                        <a:t> Popova, HR Team)</a:t>
                      </a:r>
                      <a:endParaRPr lang="en-US" sz="1100" b="0" i="0" u="none" strike="noStrike" noProof="0" dirty="0">
                        <a:effectLst/>
                      </a:endParaRPr>
                    </a:p>
                  </a:txBody>
                  <a:tcPr marL="6350" marR="6350" marT="6350" anchor="ctr">
                    <a:solidFill>
                      <a:srgbClr val="E6FEE6"/>
                    </a:solidFill>
                  </a:tcPr>
                </a:tc>
                <a:extLst>
                  <a:ext uri="{0D108BD9-81ED-4DB2-BD59-A6C34878D82A}">
                    <a16:rowId xmlns:a16="http://schemas.microsoft.com/office/drawing/2014/main" val="803948984"/>
                  </a:ext>
                </a:extLst>
              </a:tr>
              <a:tr h="183686">
                <a:tc>
                  <a:txBody>
                    <a:bodyPr/>
                    <a:lstStyle/>
                    <a:p>
                      <a:pPr algn="ctr" fontAlgn="b"/>
                      <a:r>
                        <a:rPr lang="en-US" sz="1200" u="none" strike="noStrike" dirty="0">
                          <a:effectLst/>
                          <a:latin typeface="+mn-lt"/>
                        </a:rPr>
                        <a:t>11:30 – 12:30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i="0" u="none" strike="noStrike" dirty="0">
                          <a:solidFill>
                            <a:srgbClr val="000000"/>
                          </a:solidFill>
                          <a:effectLst/>
                          <a:latin typeface="+mn-lt"/>
                        </a:rPr>
                        <a:t>Meet the Development teams! </a:t>
                      </a:r>
                    </a:p>
                    <a:p>
                      <a:pPr lvl="0" algn="ctr">
                        <a:buNone/>
                      </a:pPr>
                      <a:r>
                        <a:rPr lang="en-US" sz="1100" b="0" i="0" u="none" strike="noStrike" dirty="0">
                          <a:solidFill>
                            <a:srgbClr val="000000"/>
                          </a:solidFill>
                          <a:effectLst/>
                          <a:latin typeface="+mn-lt"/>
                        </a:rPr>
                        <a:t>(Presented by Stoyan </a:t>
                      </a:r>
                      <a:r>
                        <a:rPr lang="en-US" sz="1100" b="0" i="0" u="none" strike="noStrike" dirty="0" err="1">
                          <a:solidFill>
                            <a:srgbClr val="000000"/>
                          </a:solidFill>
                          <a:effectLst/>
                          <a:latin typeface="+mn-lt"/>
                        </a:rPr>
                        <a:t>Vellev</a:t>
                      </a:r>
                      <a:r>
                        <a:rPr lang="en-US" sz="1100" b="0" i="0" u="none" strike="noStrike" dirty="0">
                          <a:solidFill>
                            <a:srgbClr val="000000"/>
                          </a:solidFill>
                          <a:effectLst/>
                          <a:latin typeface="+mn-lt"/>
                        </a:rPr>
                        <a:t>, Nikolai </a:t>
                      </a:r>
                      <a:r>
                        <a:rPr lang="en-US" sz="1100" b="0" i="0" u="none" strike="noStrike" dirty="0" err="1">
                          <a:solidFill>
                            <a:srgbClr val="000000"/>
                          </a:solidFill>
                          <a:effectLst/>
                          <a:latin typeface="+mn-lt"/>
                        </a:rPr>
                        <a:t>Neichev</a:t>
                      </a:r>
                      <a:r>
                        <a:rPr lang="en-US" sz="1100" b="0" i="0" u="none" strike="noStrike" dirty="0">
                          <a:solidFill>
                            <a:srgbClr val="000000"/>
                          </a:solidFill>
                          <a:effectLst/>
                          <a:latin typeface="+mn-lt"/>
                        </a:rPr>
                        <a:t> and Krasimir </a:t>
                      </a:r>
                      <a:r>
                        <a:rPr lang="en-US" sz="1100" b="0" i="0" u="none" strike="noStrike" dirty="0" err="1">
                          <a:solidFill>
                            <a:srgbClr val="000000"/>
                          </a:solidFill>
                          <a:effectLst/>
                          <a:latin typeface="+mn-lt"/>
                        </a:rPr>
                        <a:t>Nedkov</a:t>
                      </a:r>
                      <a:r>
                        <a:rPr lang="en-US" sz="1100" b="0" i="0" u="none" strike="noStrike" dirty="0">
                          <a:solidFill>
                            <a:srgbClr val="000000"/>
                          </a:solidFill>
                          <a:effectLst/>
                          <a:latin typeface="+mn-lt"/>
                        </a:rPr>
                        <a:t>, Management team)</a:t>
                      </a:r>
                    </a:p>
                  </a:txBody>
                  <a:tcPr marL="6350" marR="6350" marT="6350" anchor="ctr">
                    <a:solidFill>
                      <a:srgbClr val="FFFFCD"/>
                    </a:solidFill>
                  </a:tcPr>
                </a:tc>
                <a:tc>
                  <a:txBody>
                    <a:bodyPr/>
                    <a:lstStyle/>
                    <a:p>
                      <a:pPr lvl="0" algn="ctr">
                        <a:buNone/>
                      </a:pPr>
                      <a:r>
                        <a:rPr lang="en-US" sz="1200" b="1" i="0" u="none" strike="noStrike" noProof="0" dirty="0">
                          <a:effectLst/>
                        </a:rPr>
                        <a:t>Meet the different expert roles in SAP Labs Bulgaria!</a:t>
                      </a:r>
                    </a:p>
                    <a:p>
                      <a:pPr lvl="0" algn="ctr">
                        <a:buNone/>
                      </a:pPr>
                      <a:r>
                        <a:rPr lang="en-US" sz="1100" b="0" i="0" u="none" strike="noStrike" noProof="0" dirty="0">
                          <a:solidFill>
                            <a:srgbClr val="000000"/>
                          </a:solidFill>
                          <a:effectLst/>
                          <a:latin typeface="Arial"/>
                        </a:rPr>
                        <a:t>(Presented by Krasimir </a:t>
                      </a:r>
                      <a:r>
                        <a:rPr lang="en-US" sz="1100" b="0" i="0" u="none" strike="noStrike" noProof="0" dirty="0" err="1">
                          <a:solidFill>
                            <a:srgbClr val="000000"/>
                          </a:solidFill>
                          <a:effectLst/>
                          <a:latin typeface="Arial"/>
                        </a:rPr>
                        <a:t>Nedkov</a:t>
                      </a:r>
                      <a:r>
                        <a:rPr lang="en-US" sz="1100" b="0" i="0" u="none" strike="noStrike" noProof="0" dirty="0">
                          <a:solidFill>
                            <a:srgbClr val="000000"/>
                          </a:solidFill>
                          <a:effectLst/>
                          <a:latin typeface="Arial"/>
                        </a:rPr>
                        <a:t> and Georgi </a:t>
                      </a:r>
                      <a:r>
                        <a:rPr lang="en-US" sz="1100" b="0" i="0" u="none" strike="noStrike" noProof="0" dirty="0" err="1">
                          <a:solidFill>
                            <a:srgbClr val="000000"/>
                          </a:solidFill>
                          <a:effectLst/>
                          <a:latin typeface="Arial"/>
                        </a:rPr>
                        <a:t>Kolov</a:t>
                      </a:r>
                      <a:r>
                        <a:rPr lang="en-US" sz="1100" b="0" i="0" u="none" strike="noStrike" noProof="0" dirty="0">
                          <a:solidFill>
                            <a:srgbClr val="000000"/>
                          </a:solidFill>
                          <a:effectLst/>
                          <a:latin typeface="Arial"/>
                        </a:rPr>
                        <a:t>, Management team)</a:t>
                      </a:r>
                      <a:endParaRPr lang="en-US" sz="1100" dirty="0"/>
                    </a:p>
                  </a:txBody>
                  <a:tcPr marL="6350" marR="6350" marT="6350" anchor="ctr">
                    <a:solidFill>
                      <a:srgbClr val="FFFFCD"/>
                    </a:solidFill>
                  </a:tcPr>
                </a:tc>
                <a:extLst>
                  <a:ext uri="{0D108BD9-81ED-4DB2-BD59-A6C34878D82A}">
                    <a16:rowId xmlns:a16="http://schemas.microsoft.com/office/drawing/2014/main" val="738673693"/>
                  </a:ext>
                </a:extLst>
              </a:tr>
              <a:tr h="262811">
                <a:tc>
                  <a:txBody>
                    <a:bodyPr/>
                    <a:lstStyle/>
                    <a:p>
                      <a:pPr algn="ctr" fontAlgn="b"/>
                      <a:r>
                        <a:rPr lang="en-US" sz="1200" u="none" strike="noStrike" dirty="0">
                          <a:effectLst/>
                          <a:latin typeface="+mn-lt"/>
                        </a:rPr>
                        <a:t>12:30 - 13:00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i="0" u="none" strike="noStrike" dirty="0">
                          <a:solidFill>
                            <a:srgbClr val="000000"/>
                          </a:solidFill>
                          <a:effectLst/>
                          <a:latin typeface="+mn-lt"/>
                        </a:rPr>
                        <a:t>Lunch break</a:t>
                      </a:r>
                    </a:p>
                  </a:txBody>
                  <a:tcPr marL="6350" marR="6350" marT="6350" anchor="ctr">
                    <a:solidFill>
                      <a:schemeClr val="accent5">
                        <a:lumMod val="40000"/>
                        <a:lumOff val="60000"/>
                      </a:schemeClr>
                    </a:solidFill>
                  </a:tcPr>
                </a:tc>
                <a:tc>
                  <a:txBody>
                    <a:bodyPr/>
                    <a:lstStyle/>
                    <a:p>
                      <a:pPr algn="ctr" fontAlgn="b"/>
                      <a:r>
                        <a:rPr lang="en-US" sz="1200" b="1" i="0" u="none" strike="noStrike" dirty="0">
                          <a:solidFill>
                            <a:srgbClr val="000000"/>
                          </a:solidFill>
                          <a:effectLst/>
                          <a:latin typeface="+mn-lt"/>
                        </a:rPr>
                        <a:t>Lunch break</a:t>
                      </a:r>
                    </a:p>
                  </a:txBody>
                  <a:tcPr marL="6350" marR="6350" marT="6350" anchor="ctr">
                    <a:solidFill>
                      <a:schemeClr val="accent5">
                        <a:lumMod val="40000"/>
                        <a:lumOff val="60000"/>
                      </a:schemeClr>
                    </a:solidFill>
                  </a:tcPr>
                </a:tc>
                <a:extLst>
                  <a:ext uri="{0D108BD9-81ED-4DB2-BD59-A6C34878D82A}">
                    <a16:rowId xmlns:a16="http://schemas.microsoft.com/office/drawing/2014/main" val="2294274889"/>
                  </a:ext>
                </a:extLst>
              </a:tr>
              <a:tr h="262811">
                <a:tc>
                  <a:txBody>
                    <a:bodyPr/>
                    <a:lstStyle/>
                    <a:p>
                      <a:pPr algn="ctr" fontAlgn="b"/>
                      <a:r>
                        <a:rPr lang="en-US" sz="1200" u="none" strike="noStrike" dirty="0">
                          <a:effectLst/>
                          <a:latin typeface="+mn-lt"/>
                        </a:rPr>
                        <a:t>13:00 - 14:00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i="0" u="none" strike="noStrike" dirty="0">
                          <a:solidFill>
                            <a:srgbClr val="000000"/>
                          </a:solidFill>
                          <a:effectLst/>
                          <a:latin typeface="+mn-lt"/>
                        </a:rPr>
                        <a:t>Meet the Cloud Engineering teams! </a:t>
                      </a:r>
                    </a:p>
                    <a:p>
                      <a:pPr lvl="0" algn="ctr">
                        <a:buNone/>
                      </a:pPr>
                      <a:r>
                        <a:rPr lang="en-US" sz="1100" b="0" i="0" u="none" strike="noStrike" dirty="0">
                          <a:solidFill>
                            <a:srgbClr val="000000"/>
                          </a:solidFill>
                          <a:effectLst/>
                          <a:latin typeface="+mn-lt"/>
                        </a:rPr>
                        <a:t>(Presented by Kostadin </a:t>
                      </a:r>
                      <a:r>
                        <a:rPr lang="en-US" sz="1100" b="0" i="0" u="none" strike="noStrike" dirty="0" err="1">
                          <a:solidFill>
                            <a:srgbClr val="000000"/>
                          </a:solidFill>
                          <a:effectLst/>
                          <a:latin typeface="+mn-lt"/>
                        </a:rPr>
                        <a:t>Chergarov</a:t>
                      </a:r>
                      <a:r>
                        <a:rPr lang="en-US" sz="1100" b="0" i="0" u="none" strike="noStrike" dirty="0">
                          <a:solidFill>
                            <a:srgbClr val="000000"/>
                          </a:solidFill>
                          <a:effectLst/>
                          <a:latin typeface="+mn-lt"/>
                        </a:rPr>
                        <a:t> and </a:t>
                      </a:r>
                      <a:r>
                        <a:rPr lang="en-US" sz="1100" b="0" i="0" u="none" strike="noStrike" dirty="0" err="1">
                          <a:solidFill>
                            <a:srgbClr val="000000"/>
                          </a:solidFill>
                          <a:effectLst/>
                          <a:latin typeface="+mn-lt"/>
                        </a:rPr>
                        <a:t>CloudOps</a:t>
                      </a:r>
                      <a:r>
                        <a:rPr lang="en-US" sz="1100" b="0" i="0" u="none" strike="noStrike" dirty="0">
                          <a:solidFill>
                            <a:srgbClr val="000000"/>
                          </a:solidFill>
                          <a:effectLst/>
                          <a:latin typeface="+mn-lt"/>
                        </a:rPr>
                        <a:t> colleagues)</a:t>
                      </a:r>
                    </a:p>
                  </a:txBody>
                  <a:tcPr marL="6350" marR="6350" marT="6350" anchor="ctr">
                    <a:solidFill>
                      <a:srgbClr val="FFFFCD"/>
                    </a:solidFill>
                  </a:tcPr>
                </a:tc>
                <a:tc>
                  <a:txBody>
                    <a:bodyPr/>
                    <a:lstStyle/>
                    <a:p>
                      <a:pPr algn="ctr" fontAlgn="b"/>
                      <a:r>
                        <a:rPr lang="en-US" sz="1200" b="1" i="0" u="none" strike="noStrike" dirty="0">
                          <a:solidFill>
                            <a:srgbClr val="000000"/>
                          </a:solidFill>
                          <a:effectLst/>
                          <a:latin typeface="+mn-lt"/>
                        </a:rPr>
                        <a:t>Meet the DevOps teams! </a:t>
                      </a:r>
                      <a:endParaRPr lang="en-US" sz="1200" b="0" i="0" u="none" strike="noStrike" dirty="0">
                        <a:solidFill>
                          <a:srgbClr val="000000"/>
                        </a:solidFill>
                        <a:effectLst/>
                        <a:latin typeface="+mn-lt"/>
                      </a:endParaRPr>
                    </a:p>
                    <a:p>
                      <a:pPr lvl="0" algn="ctr">
                        <a:buNone/>
                      </a:pPr>
                      <a:r>
                        <a:rPr lang="en-US" sz="1100" b="0" i="0" u="none" strike="noStrike" noProof="0" dirty="0">
                          <a:solidFill>
                            <a:srgbClr val="000000"/>
                          </a:solidFill>
                          <a:effectLst/>
                          <a:latin typeface="Arial"/>
                        </a:rPr>
                        <a:t>(Presented by Krasimir </a:t>
                      </a:r>
                      <a:r>
                        <a:rPr lang="en-US" sz="1100" b="0" i="0" u="none" strike="noStrike" noProof="0" dirty="0" err="1">
                          <a:solidFill>
                            <a:srgbClr val="000000"/>
                          </a:solidFill>
                          <a:effectLst/>
                          <a:latin typeface="Arial"/>
                        </a:rPr>
                        <a:t>Nedkov</a:t>
                      </a:r>
                      <a:r>
                        <a:rPr lang="en-US" sz="1100" b="0" i="0" u="none" strike="noStrike" noProof="0" dirty="0">
                          <a:solidFill>
                            <a:srgbClr val="000000"/>
                          </a:solidFill>
                          <a:effectLst/>
                          <a:latin typeface="Arial"/>
                        </a:rPr>
                        <a:t> and </a:t>
                      </a:r>
                      <a:r>
                        <a:rPr lang="en-US" sz="1100" b="0" i="0" u="none" strike="noStrike" noProof="0" dirty="0" err="1">
                          <a:solidFill>
                            <a:srgbClr val="000000"/>
                          </a:solidFill>
                          <a:effectLst/>
                          <a:latin typeface="Arial"/>
                        </a:rPr>
                        <a:t>Iavor</a:t>
                      </a:r>
                      <a:r>
                        <a:rPr lang="en-US" sz="1100" b="0" i="0" u="none" strike="noStrike" noProof="0" dirty="0">
                          <a:solidFill>
                            <a:srgbClr val="000000"/>
                          </a:solidFill>
                          <a:effectLst/>
                          <a:latin typeface="Arial"/>
                        </a:rPr>
                        <a:t> Petkov, Management team)</a:t>
                      </a:r>
                      <a:endParaRPr lang="en-US" sz="1100" dirty="0"/>
                    </a:p>
                  </a:txBody>
                  <a:tcPr marL="6350" marR="6350" marT="6350" anchor="ctr">
                    <a:solidFill>
                      <a:srgbClr val="FFFFCD"/>
                    </a:solidFill>
                  </a:tcPr>
                </a:tc>
                <a:extLst>
                  <a:ext uri="{0D108BD9-81ED-4DB2-BD59-A6C34878D82A}">
                    <a16:rowId xmlns:a16="http://schemas.microsoft.com/office/drawing/2014/main" val="4136555972"/>
                  </a:ext>
                </a:extLst>
              </a:tr>
              <a:tr h="262811">
                <a:tc>
                  <a:txBody>
                    <a:bodyPr/>
                    <a:lstStyle/>
                    <a:p>
                      <a:pPr algn="ctr" fontAlgn="b"/>
                      <a:r>
                        <a:rPr lang="en-US" sz="1200" u="none" strike="noStrike" dirty="0">
                          <a:effectLst/>
                          <a:latin typeface="+mn-lt"/>
                        </a:rPr>
                        <a:t>14:00 - 15:00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i="0" u="none" strike="noStrike" dirty="0">
                          <a:solidFill>
                            <a:srgbClr val="000000"/>
                          </a:solidFill>
                          <a:effectLst/>
                          <a:latin typeface="+mn-lt"/>
                        </a:rPr>
                        <a:t>Meet the DevOps teams! </a:t>
                      </a:r>
                    </a:p>
                    <a:p>
                      <a:pPr lvl="0" algn="ctr">
                        <a:buNone/>
                      </a:pPr>
                      <a:r>
                        <a:rPr lang="en-US" sz="1100" b="0" i="0" u="none" strike="noStrike" noProof="0" dirty="0">
                          <a:solidFill>
                            <a:srgbClr val="000000"/>
                          </a:solidFill>
                          <a:effectLst/>
                          <a:latin typeface="Arial"/>
                        </a:rPr>
                        <a:t>(Presented by Krasimir </a:t>
                      </a:r>
                      <a:r>
                        <a:rPr lang="en-US" sz="1100" b="0" i="0" u="none" strike="noStrike" noProof="0" dirty="0" err="1">
                          <a:solidFill>
                            <a:srgbClr val="000000"/>
                          </a:solidFill>
                          <a:effectLst/>
                          <a:latin typeface="Arial"/>
                        </a:rPr>
                        <a:t>Nedkov</a:t>
                      </a:r>
                      <a:r>
                        <a:rPr lang="en-US" sz="1100" b="0" i="0" u="none" strike="noStrike" noProof="0" dirty="0">
                          <a:solidFill>
                            <a:srgbClr val="000000"/>
                          </a:solidFill>
                          <a:effectLst/>
                          <a:latin typeface="Arial"/>
                        </a:rPr>
                        <a:t> and </a:t>
                      </a:r>
                      <a:r>
                        <a:rPr lang="en-US" sz="1100" b="0" i="0" u="none" strike="noStrike" noProof="0" dirty="0" err="1">
                          <a:solidFill>
                            <a:srgbClr val="000000"/>
                          </a:solidFill>
                          <a:effectLst/>
                          <a:latin typeface="Arial"/>
                        </a:rPr>
                        <a:t>Iavor</a:t>
                      </a:r>
                      <a:r>
                        <a:rPr lang="en-US" sz="1100" b="0" i="0" u="none" strike="noStrike" noProof="0" dirty="0">
                          <a:solidFill>
                            <a:srgbClr val="000000"/>
                          </a:solidFill>
                          <a:effectLst/>
                          <a:latin typeface="Arial"/>
                        </a:rPr>
                        <a:t> Petkov, Management team)</a:t>
                      </a:r>
                      <a:endParaRPr lang="en-US" sz="1100" b="0" i="0" u="none" strike="noStrike">
                        <a:solidFill>
                          <a:srgbClr val="000000"/>
                        </a:solidFill>
                        <a:effectLst/>
                        <a:latin typeface="+mn-lt"/>
                      </a:endParaRPr>
                    </a:p>
                  </a:txBody>
                  <a:tcPr marL="6350" marR="6350" marT="6350" anchor="ctr">
                    <a:solidFill>
                      <a:srgbClr val="FFFFCD"/>
                    </a:solidFill>
                  </a:tcPr>
                </a:tc>
                <a:tc>
                  <a:txBody>
                    <a:bodyPr/>
                    <a:lstStyle/>
                    <a:p>
                      <a:pPr algn="ctr" fontAlgn="b"/>
                      <a:r>
                        <a:rPr lang="en-US" sz="1200" b="1" i="0" u="none" strike="noStrike" dirty="0">
                          <a:solidFill>
                            <a:srgbClr val="000000"/>
                          </a:solidFill>
                          <a:effectLst/>
                          <a:latin typeface="+mn-lt"/>
                        </a:rPr>
                        <a:t>Meet the Cloud Engineering teams! </a:t>
                      </a:r>
                    </a:p>
                    <a:p>
                      <a:pPr lvl="0" algn="ctr">
                        <a:lnSpc>
                          <a:spcPct val="100000"/>
                        </a:lnSpc>
                        <a:spcBef>
                          <a:spcPts val="0"/>
                        </a:spcBef>
                        <a:spcAft>
                          <a:spcPts val="0"/>
                        </a:spcAft>
                        <a:buNone/>
                      </a:pPr>
                      <a:r>
                        <a:rPr lang="en-US" sz="1100" b="0" i="0" u="none" strike="noStrike" noProof="0" dirty="0">
                          <a:solidFill>
                            <a:srgbClr val="000000"/>
                          </a:solidFill>
                          <a:effectLst/>
                          <a:latin typeface="Arial"/>
                        </a:rPr>
                        <a:t>(Presented by Kostadin </a:t>
                      </a:r>
                      <a:r>
                        <a:rPr lang="en-US" sz="1100" b="0" i="0" u="none" strike="noStrike" noProof="0" dirty="0" err="1">
                          <a:solidFill>
                            <a:srgbClr val="000000"/>
                          </a:solidFill>
                          <a:effectLst/>
                          <a:latin typeface="Arial"/>
                        </a:rPr>
                        <a:t>Chergarov</a:t>
                      </a:r>
                      <a:r>
                        <a:rPr lang="en-US" sz="1100" b="0" i="0" u="none" strike="noStrike" noProof="0" dirty="0">
                          <a:solidFill>
                            <a:srgbClr val="000000"/>
                          </a:solidFill>
                          <a:effectLst/>
                          <a:latin typeface="Arial"/>
                        </a:rPr>
                        <a:t> and </a:t>
                      </a:r>
                      <a:r>
                        <a:rPr lang="en-US" sz="1100" b="0" i="0" u="none" strike="noStrike" noProof="0" dirty="0" err="1">
                          <a:solidFill>
                            <a:srgbClr val="000000"/>
                          </a:solidFill>
                          <a:effectLst/>
                          <a:latin typeface="Arial"/>
                        </a:rPr>
                        <a:t>CloudOps</a:t>
                      </a:r>
                      <a:r>
                        <a:rPr lang="en-US" sz="1100" b="0" i="0" u="none" strike="noStrike" noProof="0" dirty="0">
                          <a:solidFill>
                            <a:srgbClr val="000000"/>
                          </a:solidFill>
                          <a:effectLst/>
                          <a:latin typeface="Arial"/>
                        </a:rPr>
                        <a:t> colleagues)</a:t>
                      </a:r>
                      <a:endParaRPr lang="en-US" sz="1100" b="0" i="0" u="none" strike="noStrike" noProof="0" dirty="0">
                        <a:effectLst/>
                      </a:endParaRPr>
                    </a:p>
                  </a:txBody>
                  <a:tcPr marL="6350" marR="6350" marT="6350" anchor="ctr">
                    <a:solidFill>
                      <a:srgbClr val="FFFFCD"/>
                    </a:solidFill>
                  </a:tcPr>
                </a:tc>
                <a:extLst>
                  <a:ext uri="{0D108BD9-81ED-4DB2-BD59-A6C34878D82A}">
                    <a16:rowId xmlns:a16="http://schemas.microsoft.com/office/drawing/2014/main" val="3872604502"/>
                  </a:ext>
                </a:extLst>
              </a:tr>
              <a:tr h="262811">
                <a:tc>
                  <a:txBody>
                    <a:bodyPr/>
                    <a:lstStyle/>
                    <a:p>
                      <a:pPr algn="ctr" fontAlgn="b"/>
                      <a:r>
                        <a:rPr lang="en-US" sz="1200" u="none" strike="noStrike" dirty="0">
                          <a:effectLst/>
                          <a:latin typeface="+mn-lt"/>
                        </a:rPr>
                        <a:t>15:00 - 16:00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lvl="0" algn="ctr">
                        <a:buNone/>
                      </a:pPr>
                      <a:r>
                        <a:rPr lang="en-US" sz="1200" b="1" i="0" u="none" strike="noStrike" noProof="0" dirty="0">
                          <a:effectLst/>
                        </a:rPr>
                        <a:t>Meet the different expert roles in SAP Labs Bulgaria!</a:t>
                      </a:r>
                      <a:r>
                        <a:rPr lang="en-US" sz="1200" b="1" i="0" u="none" strike="noStrike" dirty="0">
                          <a:solidFill>
                            <a:srgbClr val="000000"/>
                          </a:solidFill>
                          <a:effectLst/>
                          <a:latin typeface="+mn-lt"/>
                        </a:rPr>
                        <a:t> </a:t>
                      </a:r>
                      <a:endParaRPr lang="en-US" sz="1200" b="0" i="0" u="none" strike="noStrike" dirty="0">
                        <a:solidFill>
                          <a:srgbClr val="000000"/>
                        </a:solidFill>
                        <a:effectLst/>
                        <a:latin typeface="+mn-lt"/>
                      </a:endParaRPr>
                    </a:p>
                    <a:p>
                      <a:pPr lvl="0" algn="ctr">
                        <a:buNone/>
                      </a:pPr>
                      <a:r>
                        <a:rPr lang="en-US" sz="1100" b="0" i="0" u="none" strike="noStrike" dirty="0">
                          <a:solidFill>
                            <a:srgbClr val="000000"/>
                          </a:solidFill>
                          <a:effectLst/>
                          <a:latin typeface="+mn-lt"/>
                        </a:rPr>
                        <a:t>(Presented by Krasimir </a:t>
                      </a:r>
                      <a:r>
                        <a:rPr lang="en-US" sz="1100" b="0" i="0" u="none" strike="noStrike" dirty="0" err="1">
                          <a:solidFill>
                            <a:srgbClr val="000000"/>
                          </a:solidFill>
                          <a:effectLst/>
                          <a:latin typeface="+mn-lt"/>
                        </a:rPr>
                        <a:t>Nedkov</a:t>
                      </a:r>
                      <a:r>
                        <a:rPr lang="en-US" sz="1100" b="0" i="0" u="none" strike="noStrike" dirty="0">
                          <a:solidFill>
                            <a:srgbClr val="000000"/>
                          </a:solidFill>
                          <a:effectLst/>
                          <a:latin typeface="+mn-lt"/>
                        </a:rPr>
                        <a:t> and Georgi </a:t>
                      </a:r>
                      <a:r>
                        <a:rPr lang="en-US" sz="1100" b="0" i="0" u="none" strike="noStrike" dirty="0" err="1">
                          <a:solidFill>
                            <a:srgbClr val="000000"/>
                          </a:solidFill>
                          <a:effectLst/>
                          <a:latin typeface="+mn-lt"/>
                        </a:rPr>
                        <a:t>Kolov</a:t>
                      </a:r>
                      <a:r>
                        <a:rPr lang="en-US" sz="1100" b="0" i="0" u="none" strike="noStrike" dirty="0">
                          <a:solidFill>
                            <a:srgbClr val="000000"/>
                          </a:solidFill>
                          <a:effectLst/>
                          <a:latin typeface="+mn-lt"/>
                        </a:rPr>
                        <a:t>, Management team)</a:t>
                      </a:r>
                    </a:p>
                  </a:txBody>
                  <a:tcPr marL="6350" marR="6350" marT="6350" anchor="ctr">
                    <a:solidFill>
                      <a:srgbClr val="FFFFCD"/>
                    </a:solidFill>
                  </a:tcPr>
                </a:tc>
                <a:tc>
                  <a:txBody>
                    <a:bodyPr/>
                    <a:lstStyle/>
                    <a:p>
                      <a:pPr algn="ctr" fontAlgn="b"/>
                      <a:r>
                        <a:rPr lang="en-US" sz="1200" b="1" i="0" u="none" strike="noStrike" dirty="0">
                          <a:solidFill>
                            <a:srgbClr val="000000"/>
                          </a:solidFill>
                          <a:effectLst/>
                          <a:latin typeface="+mn-lt"/>
                        </a:rPr>
                        <a:t>Meet the Development teams! </a:t>
                      </a:r>
                      <a:endParaRPr lang="en-US" sz="1200" b="0" i="0" u="none" strike="noStrike" dirty="0">
                        <a:solidFill>
                          <a:srgbClr val="000000"/>
                        </a:solidFill>
                        <a:effectLst/>
                        <a:latin typeface="+mn-lt"/>
                      </a:endParaRPr>
                    </a:p>
                    <a:p>
                      <a:pPr lvl="0" algn="ctr">
                        <a:buNone/>
                      </a:pPr>
                      <a:r>
                        <a:rPr lang="en-US" sz="1100" b="0" i="0" u="none" strike="noStrike" noProof="0" dirty="0">
                          <a:solidFill>
                            <a:srgbClr val="000000"/>
                          </a:solidFill>
                          <a:effectLst/>
                          <a:latin typeface="Arial"/>
                        </a:rPr>
                        <a:t>(Presented by Stoyan </a:t>
                      </a:r>
                      <a:r>
                        <a:rPr lang="en-US" sz="1100" b="0" i="0" u="none" strike="noStrike" noProof="0" dirty="0" err="1">
                          <a:solidFill>
                            <a:srgbClr val="000000"/>
                          </a:solidFill>
                          <a:effectLst/>
                          <a:latin typeface="Arial"/>
                        </a:rPr>
                        <a:t>Vellev</a:t>
                      </a:r>
                      <a:r>
                        <a:rPr lang="en-US" sz="1100" b="0" i="0" u="none" strike="noStrike" noProof="0" dirty="0">
                          <a:solidFill>
                            <a:srgbClr val="000000"/>
                          </a:solidFill>
                          <a:effectLst/>
                          <a:latin typeface="Arial"/>
                        </a:rPr>
                        <a:t>, Nikolai </a:t>
                      </a:r>
                      <a:r>
                        <a:rPr lang="en-US" sz="1100" b="0" i="0" u="none" strike="noStrike" noProof="0" dirty="0" err="1">
                          <a:solidFill>
                            <a:srgbClr val="000000"/>
                          </a:solidFill>
                          <a:effectLst/>
                          <a:latin typeface="Arial"/>
                        </a:rPr>
                        <a:t>Neichev</a:t>
                      </a:r>
                      <a:r>
                        <a:rPr lang="en-US" sz="1100" b="0" i="0" u="none" strike="noStrike" noProof="0" dirty="0">
                          <a:solidFill>
                            <a:srgbClr val="000000"/>
                          </a:solidFill>
                          <a:effectLst/>
                          <a:latin typeface="Arial"/>
                        </a:rPr>
                        <a:t> and Krasimir </a:t>
                      </a:r>
                      <a:r>
                        <a:rPr lang="en-US" sz="1100" b="0" i="0" u="none" strike="noStrike" noProof="0" dirty="0" err="1">
                          <a:solidFill>
                            <a:srgbClr val="000000"/>
                          </a:solidFill>
                          <a:effectLst/>
                          <a:latin typeface="Arial"/>
                        </a:rPr>
                        <a:t>Nedkov</a:t>
                      </a:r>
                      <a:r>
                        <a:rPr lang="en-US" sz="1100" b="0" i="0" u="none" strike="noStrike" noProof="0" dirty="0">
                          <a:solidFill>
                            <a:srgbClr val="000000"/>
                          </a:solidFill>
                          <a:effectLst/>
                          <a:latin typeface="Arial"/>
                        </a:rPr>
                        <a:t>, Management team)</a:t>
                      </a:r>
                      <a:endParaRPr lang="en-US" sz="1100" dirty="0"/>
                    </a:p>
                  </a:txBody>
                  <a:tcPr marL="6350" marR="6350" marT="6350" anchor="ctr">
                    <a:solidFill>
                      <a:srgbClr val="FFFFCD"/>
                    </a:solidFill>
                  </a:tcPr>
                </a:tc>
                <a:extLst>
                  <a:ext uri="{0D108BD9-81ED-4DB2-BD59-A6C34878D82A}">
                    <a16:rowId xmlns:a16="http://schemas.microsoft.com/office/drawing/2014/main" val="3095970715"/>
                  </a:ext>
                </a:extLst>
              </a:tr>
              <a:tr h="262811">
                <a:tc>
                  <a:txBody>
                    <a:bodyPr/>
                    <a:lstStyle/>
                    <a:p>
                      <a:pPr algn="ctr" fontAlgn="b"/>
                      <a:r>
                        <a:rPr lang="en-US" sz="1200" b="0" i="0" u="none" strike="noStrike" dirty="0">
                          <a:solidFill>
                            <a:srgbClr val="000000"/>
                          </a:solidFill>
                          <a:effectLst/>
                          <a:latin typeface="+mn-lt"/>
                        </a:rPr>
                        <a:t>16:00 – 16:30</a:t>
                      </a: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i="0" u="none" strike="noStrike" dirty="0">
                          <a:solidFill>
                            <a:srgbClr val="000000"/>
                          </a:solidFill>
                          <a:effectLst/>
                          <a:latin typeface="+mn-lt"/>
                        </a:rPr>
                        <a:t>Boost you Resume – tips &amp; tricks</a:t>
                      </a:r>
                    </a:p>
                    <a:p>
                      <a:pPr lvl="0" algn="ctr">
                        <a:buNone/>
                      </a:pPr>
                      <a:r>
                        <a:rPr lang="en-US" sz="1100" b="0" i="0" u="none" strike="noStrike" dirty="0">
                          <a:solidFill>
                            <a:srgbClr val="000000"/>
                          </a:solidFill>
                          <a:effectLst/>
                          <a:latin typeface="+mn-lt"/>
                        </a:rPr>
                        <a:t>(Presented by </a:t>
                      </a:r>
                      <a:r>
                        <a:rPr lang="en-US" sz="1100" b="0" i="0" u="none" strike="noStrike" dirty="0" err="1">
                          <a:solidFill>
                            <a:srgbClr val="000000"/>
                          </a:solidFill>
                          <a:effectLst/>
                          <a:latin typeface="+mn-lt"/>
                        </a:rPr>
                        <a:t>Lyubomira</a:t>
                      </a:r>
                      <a:r>
                        <a:rPr lang="en-US" sz="1100" b="0" i="0" u="none" strike="noStrike" dirty="0">
                          <a:solidFill>
                            <a:srgbClr val="000000"/>
                          </a:solidFill>
                          <a:effectLst/>
                          <a:latin typeface="+mn-lt"/>
                        </a:rPr>
                        <a:t> Popova, HR Team)</a:t>
                      </a:r>
                    </a:p>
                  </a:txBody>
                  <a:tcPr marL="6350" marR="6350" marT="6350" anchor="ctr">
                    <a:solidFill>
                      <a:srgbClr val="E6FEE6"/>
                    </a:solidFill>
                  </a:tcPr>
                </a:tc>
                <a:tc>
                  <a:txBody>
                    <a:bodyPr/>
                    <a:lstStyle/>
                    <a:p>
                      <a:pPr algn="ctr" fontAlgn="b"/>
                      <a:r>
                        <a:rPr lang="en-US" sz="1200" b="1" i="0" u="none" strike="noStrike" dirty="0">
                          <a:solidFill>
                            <a:srgbClr val="000000"/>
                          </a:solidFill>
                          <a:effectLst/>
                          <a:latin typeface="+mn-lt"/>
                        </a:rPr>
                        <a:t>Boost you Resume – tips &amp; tricks</a:t>
                      </a:r>
                    </a:p>
                    <a:p>
                      <a:pPr lvl="0" algn="ctr">
                        <a:buNone/>
                      </a:pPr>
                      <a:r>
                        <a:rPr lang="en-US" sz="1100" b="0" i="0" u="none" strike="noStrike" noProof="0" dirty="0">
                          <a:solidFill>
                            <a:srgbClr val="000000"/>
                          </a:solidFill>
                          <a:effectLst/>
                          <a:latin typeface="Arial"/>
                        </a:rPr>
                        <a:t>(Presented by </a:t>
                      </a:r>
                      <a:r>
                        <a:rPr lang="en-US" sz="1100" b="0" i="0" u="none" strike="noStrike" noProof="0" dirty="0" err="1">
                          <a:solidFill>
                            <a:srgbClr val="000000"/>
                          </a:solidFill>
                          <a:effectLst/>
                          <a:latin typeface="Arial"/>
                        </a:rPr>
                        <a:t>Lyubomira</a:t>
                      </a:r>
                      <a:r>
                        <a:rPr lang="en-US" sz="1100" b="0" i="0" u="none" strike="noStrike" noProof="0" dirty="0">
                          <a:solidFill>
                            <a:srgbClr val="000000"/>
                          </a:solidFill>
                          <a:effectLst/>
                          <a:latin typeface="Arial"/>
                        </a:rPr>
                        <a:t> Popova, HR Team)</a:t>
                      </a:r>
                      <a:endParaRPr lang="en-US" sz="1100" dirty="0"/>
                    </a:p>
                  </a:txBody>
                  <a:tcPr marL="6350" marR="6350" marT="6350" anchor="ctr">
                    <a:solidFill>
                      <a:srgbClr val="E6FEE6"/>
                    </a:solidFill>
                  </a:tcPr>
                </a:tc>
                <a:extLst>
                  <a:ext uri="{0D108BD9-81ED-4DB2-BD59-A6C34878D82A}">
                    <a16:rowId xmlns:a16="http://schemas.microsoft.com/office/drawing/2014/main" val="3898014605"/>
                  </a:ext>
                </a:extLst>
              </a:tr>
              <a:tr h="262811">
                <a:tc>
                  <a:txBody>
                    <a:bodyPr/>
                    <a:lstStyle/>
                    <a:p>
                      <a:pPr algn="ctr" fontAlgn="b"/>
                      <a:r>
                        <a:rPr lang="en-US" sz="1200" u="none" strike="noStrike" dirty="0">
                          <a:effectLst/>
                          <a:latin typeface="+mn-lt"/>
                        </a:rPr>
                        <a:t>16:30 - 17:00</a:t>
                      </a:r>
                      <a:endParaRPr lang="en-US" sz="1200" b="0" i="0" u="none" strike="noStrike" dirty="0">
                        <a:solidFill>
                          <a:srgbClr val="000000"/>
                        </a:solidFill>
                        <a:effectLst/>
                        <a:latin typeface="+mn-lt"/>
                      </a:endParaRP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i="0" u="none" strike="noStrike" dirty="0">
                          <a:solidFill>
                            <a:srgbClr val="000000"/>
                          </a:solidFill>
                          <a:effectLst/>
                          <a:latin typeface="+mn-lt"/>
                        </a:rPr>
                        <a:t>Q&amp;A session and closing</a:t>
                      </a:r>
                    </a:p>
                  </a:txBody>
                  <a:tcPr marL="6350" marR="6350" marT="6350" anchor="ctr">
                    <a:solidFill>
                      <a:srgbClr val="E6FEE6"/>
                    </a:solidFill>
                  </a:tcPr>
                </a:tc>
                <a:tc>
                  <a:txBody>
                    <a:bodyPr/>
                    <a:lstStyle/>
                    <a:p>
                      <a:pPr algn="ctr" fontAlgn="b"/>
                      <a:r>
                        <a:rPr lang="en-US" sz="1200" b="1" i="0" u="none" strike="noStrike" dirty="0">
                          <a:solidFill>
                            <a:srgbClr val="000000"/>
                          </a:solidFill>
                          <a:effectLst/>
                          <a:latin typeface="+mn-lt"/>
                        </a:rPr>
                        <a:t>Q&amp;A session and closing</a:t>
                      </a:r>
                    </a:p>
                  </a:txBody>
                  <a:tcPr marL="6350" marR="6350" marT="6350" anchor="ctr">
                    <a:solidFill>
                      <a:srgbClr val="E6FEE6"/>
                    </a:solidFill>
                  </a:tcPr>
                </a:tc>
                <a:extLst>
                  <a:ext uri="{0D108BD9-81ED-4DB2-BD59-A6C34878D82A}">
                    <a16:rowId xmlns:a16="http://schemas.microsoft.com/office/drawing/2014/main" val="999394178"/>
                  </a:ext>
                </a:extLst>
              </a:tr>
              <a:tr h="463339">
                <a:tc>
                  <a:txBody>
                    <a:bodyPr/>
                    <a:lstStyle/>
                    <a:p>
                      <a:pPr algn="ctr" fontAlgn="b"/>
                      <a:r>
                        <a:rPr lang="en-US" sz="1200" b="0" i="0" u="none" strike="noStrike" dirty="0">
                          <a:solidFill>
                            <a:srgbClr val="000000"/>
                          </a:solidFill>
                          <a:effectLst/>
                          <a:latin typeface="+mn-lt"/>
                        </a:rPr>
                        <a:t>17:00 – 18:30</a:t>
                      </a:r>
                    </a:p>
                  </a:txBody>
                  <a:tcPr marL="6350" marR="6350" marT="6350" anchor="ctr"/>
                </a:tc>
                <a:tc>
                  <a:txBody>
                    <a:bodyPr/>
                    <a:lstStyle/>
                    <a:p>
                      <a:pPr algn="ctr" fontAlgn="b"/>
                      <a:r>
                        <a:rPr lang="en-US" sz="1200" u="none" strike="noStrike" dirty="0">
                          <a:effectLst/>
                          <a:latin typeface="+mn-lt"/>
                        </a:rPr>
                        <a:t>Zoom</a:t>
                      </a:r>
                      <a:endParaRPr lang="en-US" sz="1200" b="0" i="0" u="none" strike="noStrike" dirty="0">
                        <a:solidFill>
                          <a:srgbClr val="FF0000"/>
                        </a:solidFill>
                        <a:effectLst/>
                        <a:latin typeface="+mn-lt"/>
                      </a:endParaRPr>
                    </a:p>
                  </a:txBody>
                  <a:tcPr marL="6350" marR="6350" marT="6350" anchor="ctr"/>
                </a:tc>
                <a:tc>
                  <a:txBody>
                    <a:bodyPr/>
                    <a:lstStyle/>
                    <a:p>
                      <a:pPr algn="ctr" fontAlgn="b"/>
                      <a:r>
                        <a:rPr lang="en-US" sz="1200" b="1" i="0" u="none" strike="noStrike" dirty="0">
                          <a:solidFill>
                            <a:srgbClr val="000000"/>
                          </a:solidFill>
                          <a:effectLst/>
                          <a:latin typeface="+mn-lt"/>
                        </a:rPr>
                        <a:t>Prime-time technical presentation</a:t>
                      </a:r>
                    </a:p>
                  </a:txBody>
                  <a:tcPr marL="6350" marR="6350" marT="6350" anchor="ctr">
                    <a:solidFill>
                      <a:schemeClr val="accent1">
                        <a:lumMod val="60000"/>
                        <a:lumOff val="40000"/>
                      </a:schemeClr>
                    </a:solidFill>
                  </a:tcPr>
                </a:tc>
                <a:tc>
                  <a:txBody>
                    <a:bodyPr/>
                    <a:lstStyle/>
                    <a:p>
                      <a:pPr algn="ctr" fontAlgn="b"/>
                      <a:r>
                        <a:rPr lang="en-US" sz="1200" b="0" i="0" u="none" strike="noStrike" dirty="0">
                          <a:solidFill>
                            <a:srgbClr val="000000"/>
                          </a:solidFill>
                          <a:effectLst/>
                          <a:latin typeface="+mn-lt"/>
                        </a:rPr>
                        <a:t>-</a:t>
                      </a:r>
                    </a:p>
                  </a:txBody>
                  <a:tcPr marL="6350" marR="6350" marT="6350" anchor="ctr">
                    <a:solidFill>
                      <a:schemeClr val="accent1">
                        <a:lumMod val="60000"/>
                        <a:lumOff val="40000"/>
                      </a:schemeClr>
                    </a:solidFill>
                  </a:tcPr>
                </a:tc>
                <a:extLst>
                  <a:ext uri="{0D108BD9-81ED-4DB2-BD59-A6C34878D82A}">
                    <a16:rowId xmlns:a16="http://schemas.microsoft.com/office/drawing/2014/main" val="2984340960"/>
                  </a:ext>
                </a:extLst>
              </a:tr>
            </a:tbl>
          </a:graphicData>
        </a:graphic>
      </p:graphicFrame>
    </p:spTree>
    <p:extLst>
      <p:ext uri="{BB962C8B-B14F-4D97-AF65-F5344CB8AC3E}">
        <p14:creationId xmlns:p14="http://schemas.microsoft.com/office/powerpoint/2010/main" val="331687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ank you"/>
          <p:cNvSpPr>
            <a:spLocks noGrp="1"/>
          </p:cNvSpPr>
          <p:nvPr>
            <p:ph type="ctrTitle"/>
          </p:nvPr>
        </p:nvSpPr>
        <p:spPr bwMode="gray"/>
        <p:txBody>
          <a:bodyPr/>
          <a:lstStyle/>
          <a:p>
            <a:r>
              <a:rPr lang="en-US"/>
              <a:t>Thank you.</a:t>
            </a:r>
          </a:p>
        </p:txBody>
      </p:sp>
    </p:spTree>
    <p:extLst>
      <p:ext uri="{BB962C8B-B14F-4D97-AF65-F5344CB8AC3E}">
        <p14:creationId xmlns:p14="http://schemas.microsoft.com/office/powerpoint/2010/main" val="188185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185487"/>
      </p:ext>
    </p:extLst>
  </p:cSld>
  <p:clrMapOvr>
    <a:masterClrMapping/>
  </p:clrMapOvr>
</p:sld>
</file>

<file path=ppt/theme/theme1.xml><?xml version="1.0" encoding="utf-8"?>
<a:theme xmlns:a="http://schemas.openxmlformats.org/drawingml/2006/main" name="SAP 2020 16x9 white">
  <a:themeElements>
    <a:clrScheme name="SAP_colors_2018">
      <a:dk1>
        <a:srgbClr val="000000"/>
      </a:dk1>
      <a:lt1>
        <a:srgbClr val="FFFFFF"/>
      </a:lt1>
      <a:dk2>
        <a:srgbClr val="999999"/>
      </a:dk2>
      <a:lt2>
        <a:srgbClr val="CCCCCC"/>
      </a:lt2>
      <a:accent1>
        <a:srgbClr val="F0AB00"/>
      </a:accent1>
      <a:accent2>
        <a:srgbClr val="666666"/>
      </a:accent2>
      <a:accent3>
        <a:srgbClr val="008FD3"/>
      </a:accent3>
      <a:accent4>
        <a:srgbClr val="4FB81C"/>
      </a:accent4>
      <a:accent5>
        <a:srgbClr val="E35500"/>
      </a:accent5>
      <a:accent6>
        <a:srgbClr val="760A85"/>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2020_16x9_white.potx" id="{1E085704-51AD-4DA6-92AD-0EE905DEE092}" vid="{76636035-1AA7-4672-B130-A694A14AB848}"/>
    </a:ext>
  </a:extLst>
</a:theme>
</file>

<file path=ppt/theme/theme2.xml><?xml version="1.0" encoding="utf-8"?>
<a:theme xmlns:a="http://schemas.openxmlformats.org/drawingml/2006/main" name="SAP 2020 16x9 blue">
  <a:themeElements>
    <a:clrScheme name="SAP_Colors2018 - blue">
      <a:dk1>
        <a:srgbClr val="00195A"/>
      </a:dk1>
      <a:lt1>
        <a:srgbClr val="FFFFFF"/>
      </a:lt1>
      <a:dk2>
        <a:srgbClr val="CCCCCC"/>
      </a:dk2>
      <a:lt2>
        <a:srgbClr val="999999"/>
      </a:lt2>
      <a:accent1>
        <a:srgbClr val="F0AB00"/>
      </a:accent1>
      <a:accent2>
        <a:srgbClr val="666666"/>
      </a:accent2>
      <a:accent3>
        <a:srgbClr val="0076CB"/>
      </a:accent3>
      <a:accent4>
        <a:srgbClr val="4FB81C"/>
      </a:accent4>
      <a:accent5>
        <a:srgbClr val="E35500"/>
      </a:accent5>
      <a:accent6>
        <a:srgbClr val="760A85"/>
      </a:accent6>
      <a:hlink>
        <a:srgbClr val="0076CB"/>
      </a:hlink>
      <a:folHlink>
        <a:srgbClr val="0076CB"/>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rot="0" spcFirstLastPara="0" vertOverflow="overflow" horzOverflow="overflow" vert="horz" wrap="square" lIns="90000" tIns="72000" rIns="90000" bIns="72000" numCol="1" spcCol="0" rtlCol="0" fromWordArt="0" anchor="ctr" anchorCtr="0" forceAA="0" compatLnSpc="1">
        <a:prstTxWarp prst="textNoShape">
          <a:avLst/>
        </a:prstTxWarp>
        <a:noAutofit/>
      </a:bodyP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2020_16x9_white.potx" id="{1E085704-51AD-4DA6-92AD-0EE905DEE092}" vid="{7D7E3612-A2B4-42D1-8752-F8A970E24E32}"/>
    </a:ext>
  </a:extLst>
</a:theme>
</file>

<file path=ppt/theme/theme3.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9A7B587960F394A816DE7C5322E6AFD" ma:contentTypeVersion="13" ma:contentTypeDescription="Create a new document." ma:contentTypeScope="" ma:versionID="495915248d80c12f9aa5e0d3a4f48a3e">
  <xsd:schema xmlns:xsd="http://www.w3.org/2001/XMLSchema" xmlns:xs="http://www.w3.org/2001/XMLSchema" xmlns:p="http://schemas.microsoft.com/office/2006/metadata/properties" xmlns:ns2="9791cfa3-47f3-4ba8-82f6-225403f1e9e3" xmlns:ns3="30697698-1722-4e1a-a01a-2d165bec8cbd" targetNamespace="http://schemas.microsoft.com/office/2006/metadata/properties" ma:root="true" ma:fieldsID="a3f42b529c621ffbb0e0614c18e0e807" ns2:_="" ns3:_="">
    <xsd:import namespace="9791cfa3-47f3-4ba8-82f6-225403f1e9e3"/>
    <xsd:import namespace="30697698-1722-4e1a-a01a-2d165bec8cb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91cfa3-47f3-4ba8-82f6-225403f1e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697698-1722-4e1a-a01a-2d165bec8cb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A81D51-CB8B-4E00-A304-5985D65D0CEC}">
  <ds:schemaRefs>
    <ds:schemaRef ds:uri="http://schemas.microsoft.com/sharepoint/v3/contenttype/forms"/>
  </ds:schemaRefs>
</ds:datastoreItem>
</file>

<file path=customXml/itemProps2.xml><?xml version="1.0" encoding="utf-8"?>
<ds:datastoreItem xmlns:ds="http://schemas.openxmlformats.org/officeDocument/2006/customXml" ds:itemID="{D665C872-3357-4843-B856-276D6A6354EE}">
  <ds:schemaRefs>
    <ds:schemaRef ds:uri="30697698-1722-4e1a-a01a-2d165bec8cbd"/>
    <ds:schemaRef ds:uri="9791cfa3-47f3-4ba8-82f6-225403f1e9e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5A61EA0-C632-450D-8732-FBE1B6CC6F01}">
  <ds:schemaRefs>
    <ds:schemaRef ds:uri="cbd03908-ee30-408a-b5f8-8b129e892ff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SAP_2020_16x9_White</Template>
  <TotalTime>0</TotalTime>
  <Words>178</Words>
  <Application>Microsoft Office PowerPoint</Application>
  <PresentationFormat>Custom</PresentationFormat>
  <Paragraphs>49</Paragraphs>
  <Slides>5</Slides>
  <Notes>2</Notes>
  <HiddenSlides>2</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SAP 2020 16x9 white</vt:lpstr>
      <vt:lpstr>SAP 2020 16x9 blue</vt:lpstr>
      <vt:lpstr>SAP’s Agenda for the Career Days at FMI 2021</vt:lpstr>
      <vt:lpstr>Agenda for 8th and 9th of June</vt:lpstr>
      <vt:lpstr>Thank you.</vt:lpstr>
      <vt:lpstr>PowerPoint Presentation</vt:lpstr>
      <vt:lpstr>PowerPoint Presentation</vt:lpstr>
    </vt:vector>
  </TitlesOfParts>
  <Manager/>
  <Company>SAP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and Here and Here</dc:title>
  <dc:subject/>
  <dc:creator>SAP SE</dc:creator>
  <cp:keywords>2020/16:9/white</cp:keywords>
  <dc:description/>
  <cp:lastModifiedBy>Popova, Lyubomira</cp:lastModifiedBy>
  <cp:revision>65</cp:revision>
  <dcterms:created xsi:type="dcterms:W3CDTF">2020-06-08T11:39:59Z</dcterms:created>
  <dcterms:modified xsi:type="dcterms:W3CDTF">2021-06-03T14:17:35Z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1101452479</vt:i4>
  </property>
  <property fmtid="{D5CDD505-2E9C-101B-9397-08002B2CF9AE}" pid="3" name="_NewReviewCycle">
    <vt:lpwstr/>
  </property>
  <property fmtid="{D5CDD505-2E9C-101B-9397-08002B2CF9AE}" pid="4" name="_EmailSubject">
    <vt:lpwstr>SAP - PPT Exploration (Updated)</vt:lpwstr>
  </property>
  <property fmtid="{D5CDD505-2E9C-101B-9397-08002B2CF9AE}" pid="5" name="_AuthorEmail">
    <vt:lpwstr>heidi.bitz@sap.com</vt:lpwstr>
  </property>
  <property fmtid="{D5CDD505-2E9C-101B-9397-08002B2CF9AE}" pid="6" name="_AuthorEmailDisplayName">
    <vt:lpwstr>Bitz, Heidi</vt:lpwstr>
  </property>
  <property fmtid="{D5CDD505-2E9C-101B-9397-08002B2CF9AE}" pid="7" name="_PreviousAdHocReviewCycleID">
    <vt:i4>1357826825</vt:i4>
  </property>
  <property fmtid="{D5CDD505-2E9C-101B-9397-08002B2CF9AE}" pid="8" name="ContentTypeId">
    <vt:lpwstr>0x01010049A7B587960F394A816DE7C5322E6AFD</vt:lpwstr>
  </property>
</Properties>
</file>